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9" r:id="rId1"/>
    <p:sldMasterId id="2147484060" r:id="rId2"/>
    <p:sldMasterId id="2147484140" r:id="rId3"/>
  </p:sldMasterIdLst>
  <p:sldIdLst>
    <p:sldId id="256" r:id="rId4"/>
    <p:sldId id="259" r:id="rId5"/>
    <p:sldId id="274" r:id="rId6"/>
    <p:sldId id="263" r:id="rId7"/>
    <p:sldId id="265" r:id="rId8"/>
    <p:sldId id="267" r:id="rId9"/>
    <p:sldId id="268" r:id="rId10"/>
    <p:sldId id="269" r:id="rId11"/>
    <p:sldId id="272" r:id="rId12"/>
    <p:sldId id="271" r:id="rId13"/>
  </p:sldIdLst>
  <p:sldSz cx="9144000" cy="6858000" type="screen4x3"/>
  <p:notesSz cx="6797675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C51D"/>
    <a:srgbClr val="FB75D8"/>
    <a:srgbClr val="FF6600"/>
    <a:srgbClr val="C911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79" autoAdjust="0"/>
    <p:restoredTop sz="94660"/>
  </p:normalViewPr>
  <p:slideViewPr>
    <p:cSldViewPr>
      <p:cViewPr varScale="1">
        <p:scale>
          <a:sx n="68" d="100"/>
          <a:sy n="68" d="100"/>
        </p:scale>
        <p:origin x="137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pipa\qualit&#224;\qualit&#224;%20Pinzolo\Cartel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ederica\Documents\upipa\qualit&#224;\Servizio%20Qualit&#224;\qualit&#224;%20Pinzolo\2018\INDAGINI\DATI%20QUEST%20FAMILIARI_%20Pinzolo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it-IT"/>
              <a:t>funzionalità spazi comuni</a:t>
            </a: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326720"/>
        <c:axId val="27344896"/>
      </c:barChart>
      <c:catAx>
        <c:axId val="27326720"/>
        <c:scaling>
          <c:orientation val="minMax"/>
        </c:scaling>
        <c:delete val="0"/>
        <c:axPos val="l"/>
        <c:majorTickMark val="out"/>
        <c:minorTickMark val="none"/>
        <c:tickLblPos val="nextTo"/>
        <c:crossAx val="27344896"/>
        <c:crosses val="autoZero"/>
        <c:auto val="1"/>
        <c:lblAlgn val="ctr"/>
        <c:lblOffset val="100"/>
        <c:noMultiLvlLbl val="0"/>
      </c:catAx>
      <c:valAx>
        <c:axId val="27344896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it-IT"/>
                  <a:t>Percentuale</a:t>
                </a:r>
                <a:r>
                  <a:rPr lang="it-IT" baseline="0"/>
                  <a:t> di risposte</a:t>
                </a:r>
                <a:endParaRPr lang="it-IT"/>
              </a:p>
            </c:rich>
          </c:tx>
          <c:overlay val="0"/>
        </c:title>
        <c:numFmt formatCode="0%" sourceLinked="1"/>
        <c:majorTickMark val="out"/>
        <c:minorTickMark val="none"/>
        <c:tickLblPos val="nextTo"/>
        <c:crossAx val="2732672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it-IT" sz="1800" b="1" i="0" u="none" strike="noStrike" baseline="0">
                <a:effectLst/>
              </a:rPr>
              <a:t>La qualità e l'attenzione dei servizi dell’A.P.S.P. negli ultimi due anni è: </a:t>
            </a:r>
            <a:endParaRPr lang="it-IT"/>
          </a:p>
        </c:rich>
      </c:tx>
      <c:layout>
        <c:manualLayout>
          <c:xMode val="edge"/>
          <c:yMode val="edge"/>
          <c:x val="0.13183211411057774"/>
          <c:y val="0"/>
        </c:manualLayout>
      </c:layout>
      <c:overlay val="0"/>
    </c:title>
    <c:autoTitleDeleted val="0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2"/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E5C2-485B-AF82-6784D3F6EAC4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E5C2-485B-AF82-6784D3F6EAC4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E5C2-485B-AF82-6784D3F6EAC4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E5C2-485B-AF82-6784D3F6EAC4}"/>
              </c:ext>
            </c:extLst>
          </c:dPt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0"/>
                </a:pPr>
                <a:endParaRPr lang="it-IT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'risultati per grafici'!$A$18:$A$21</c:f>
              <c:strCache>
                <c:ptCount val="4"/>
                <c:pt idx="0">
                  <c:v>Peggiorata</c:v>
                </c:pt>
                <c:pt idx="1">
                  <c:v>Rimasta la stessa</c:v>
                </c:pt>
                <c:pt idx="2">
                  <c:v>Migliorata </c:v>
                </c:pt>
                <c:pt idx="3">
                  <c:v>Non risponde</c:v>
                </c:pt>
              </c:strCache>
            </c:strRef>
          </c:cat>
          <c:val>
            <c:numRef>
              <c:f>'risultati per grafici'!$B$18:$B$21</c:f>
              <c:numCache>
                <c:formatCode>General</c:formatCode>
                <c:ptCount val="4"/>
                <c:pt idx="0">
                  <c:v>7</c:v>
                </c:pt>
                <c:pt idx="1">
                  <c:v>14</c:v>
                </c:pt>
                <c:pt idx="2">
                  <c:v>11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5C2-485B-AF82-6784D3F6EA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12/02/2019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4250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12/02/2019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50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12/02/2019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06578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12/02/2019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78280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12/02/2019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2905854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12/02/2019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2847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12/02/2019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47797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12/02/2019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51038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12/02/2019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80612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12/02/2019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42169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12/02/2019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729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12/02/2019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62589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12/02/2019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6078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12/02/2019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90868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12/02/2019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25392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12/02/2019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88146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12/02/2019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36239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12/02/2019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78770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12/02/2019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88970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12/02/2019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9501523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12/02/2019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88007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Rectangle 105"/>
          <p:cNvSpPr/>
          <p:nvPr/>
        </p:nvSpPr>
        <p:spPr>
          <a:xfrm rot="2700000">
            <a:off x="7446946" y="993285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09" name="Group 408"/>
          <p:cNvGrpSpPr/>
          <p:nvPr/>
        </p:nvGrpSpPr>
        <p:grpSpPr>
          <a:xfrm>
            <a:off x="0" y="420256"/>
            <a:ext cx="9144000" cy="3795497"/>
            <a:chOff x="0" y="420256"/>
            <a:chExt cx="12188952" cy="3795497"/>
          </a:xfrm>
        </p:grpSpPr>
        <p:cxnSp>
          <p:nvCxnSpPr>
            <p:cNvPr id="410" name="Straight Connector 409"/>
            <p:cNvCxnSpPr/>
            <p:nvPr/>
          </p:nvCxnSpPr>
          <p:spPr>
            <a:xfrm>
              <a:off x="0" y="4215753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" name="Straight Connector 410"/>
            <p:cNvCxnSpPr/>
            <p:nvPr/>
          </p:nvCxnSpPr>
          <p:spPr>
            <a:xfrm>
              <a:off x="0" y="3794032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" name="Straight Connector 411"/>
            <p:cNvCxnSpPr/>
            <p:nvPr/>
          </p:nvCxnSpPr>
          <p:spPr>
            <a:xfrm>
              <a:off x="0" y="3372310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3" name="Straight Connector 412"/>
            <p:cNvCxnSpPr/>
            <p:nvPr/>
          </p:nvCxnSpPr>
          <p:spPr>
            <a:xfrm>
              <a:off x="0" y="2950588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4" name="Straight Connector 413"/>
            <p:cNvCxnSpPr/>
            <p:nvPr/>
          </p:nvCxnSpPr>
          <p:spPr>
            <a:xfrm>
              <a:off x="0" y="2528866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5" name="Straight Connector 414"/>
            <p:cNvCxnSpPr/>
            <p:nvPr/>
          </p:nvCxnSpPr>
          <p:spPr>
            <a:xfrm>
              <a:off x="0" y="2107144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6" name="Straight Connector 415"/>
            <p:cNvCxnSpPr/>
            <p:nvPr/>
          </p:nvCxnSpPr>
          <p:spPr>
            <a:xfrm>
              <a:off x="0" y="1685422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7" name="Straight Connector 416"/>
            <p:cNvCxnSpPr/>
            <p:nvPr/>
          </p:nvCxnSpPr>
          <p:spPr>
            <a:xfrm>
              <a:off x="0" y="1263700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8" name="Straight Connector 417"/>
            <p:cNvCxnSpPr/>
            <p:nvPr/>
          </p:nvCxnSpPr>
          <p:spPr>
            <a:xfrm>
              <a:off x="0" y="841978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9" name="Straight Connector 418"/>
            <p:cNvCxnSpPr/>
            <p:nvPr/>
          </p:nvCxnSpPr>
          <p:spPr>
            <a:xfrm>
              <a:off x="0" y="420256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0" name="Rectangle 379"/>
          <p:cNvSpPr/>
          <p:nvPr/>
        </p:nvSpPr>
        <p:spPr>
          <a:xfrm rot="18900000" flipV="1">
            <a:off x="8146056" y="-427079"/>
            <a:ext cx="13716" cy="2816931"/>
          </a:xfrm>
          <a:custGeom>
            <a:avLst/>
            <a:gdLst/>
            <a:ahLst/>
            <a:cxnLst/>
            <a:rect l="l" t="t" r="r" b="b"/>
            <a:pathLst>
              <a:path w="13716" h="2816931">
                <a:moveTo>
                  <a:pt x="0" y="2816931"/>
                </a:moveTo>
                <a:lnTo>
                  <a:pt x="13716" y="28032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1" name="Rectangle 56"/>
          <p:cNvSpPr/>
          <p:nvPr/>
        </p:nvSpPr>
        <p:spPr>
          <a:xfrm>
            <a:off x="1" y="0"/>
            <a:ext cx="8865825" cy="4572004"/>
          </a:xfrm>
          <a:custGeom>
            <a:avLst/>
            <a:gdLst/>
            <a:ahLst/>
            <a:cxnLst/>
            <a:rect l="l" t="t" r="r" b="b"/>
            <a:pathLst>
              <a:path w="8865825" h="4572004"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2" name="Rectangle 87"/>
          <p:cNvSpPr/>
          <p:nvPr/>
        </p:nvSpPr>
        <p:spPr>
          <a:xfrm rot="2700000">
            <a:off x="2311242" y="-967047"/>
            <a:ext cx="13716" cy="6570294"/>
          </a:xfrm>
          <a:custGeom>
            <a:avLst/>
            <a:gdLst/>
            <a:ahLst/>
            <a:cxnLst/>
            <a:rect l="l" t="t" r="r" b="b"/>
            <a:pathLst>
              <a:path w="13716" h="6570294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3" name="Rectangle 88"/>
          <p:cNvSpPr/>
          <p:nvPr/>
        </p:nvSpPr>
        <p:spPr>
          <a:xfrm rot="2700000">
            <a:off x="3186527" y="-953751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4" name="Rectangle 89"/>
          <p:cNvSpPr/>
          <p:nvPr/>
        </p:nvSpPr>
        <p:spPr>
          <a:xfrm rot="2700000">
            <a:off x="4029713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5" name="Rectangle 90"/>
          <p:cNvSpPr/>
          <p:nvPr/>
        </p:nvSpPr>
        <p:spPr>
          <a:xfrm rot="2700000">
            <a:off x="4872899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6" name="Rectangle 91"/>
          <p:cNvSpPr/>
          <p:nvPr/>
        </p:nvSpPr>
        <p:spPr>
          <a:xfrm rot="2700000">
            <a:off x="5716086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7" name="Rectangle 92"/>
          <p:cNvSpPr/>
          <p:nvPr/>
        </p:nvSpPr>
        <p:spPr>
          <a:xfrm rot="2700000">
            <a:off x="6559272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8" name="Rectangle 93"/>
          <p:cNvSpPr/>
          <p:nvPr/>
        </p:nvSpPr>
        <p:spPr>
          <a:xfrm rot="2700000">
            <a:off x="7126799" y="-278554"/>
            <a:ext cx="13716" cy="5699824"/>
          </a:xfrm>
          <a:custGeom>
            <a:avLst/>
            <a:gdLst/>
            <a:ahLst/>
            <a:cxnLst/>
            <a:rect l="l" t="t" r="r" b="b"/>
            <a:pathLst>
              <a:path w="13716" h="5699824">
                <a:moveTo>
                  <a:pt x="0" y="0"/>
                </a:moveTo>
                <a:lnTo>
                  <a:pt x="13716" y="13717"/>
                </a:lnTo>
                <a:lnTo>
                  <a:pt x="13716" y="5686109"/>
                </a:lnTo>
                <a:lnTo>
                  <a:pt x="1" y="5699824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9" name="Rectangle 95"/>
          <p:cNvSpPr/>
          <p:nvPr/>
        </p:nvSpPr>
        <p:spPr>
          <a:xfrm rot="2700000">
            <a:off x="7969986" y="1747381"/>
            <a:ext cx="13716" cy="3314931"/>
          </a:xfrm>
          <a:custGeom>
            <a:avLst/>
            <a:gdLst/>
            <a:ahLst/>
            <a:cxnLst/>
            <a:rect l="l" t="t" r="r" b="b"/>
            <a:pathLst>
              <a:path w="13716" h="3314931">
                <a:moveTo>
                  <a:pt x="0" y="0"/>
                </a:moveTo>
                <a:lnTo>
                  <a:pt x="13716" y="13716"/>
                </a:lnTo>
                <a:lnTo>
                  <a:pt x="13716" y="3301215"/>
                </a:lnTo>
                <a:lnTo>
                  <a:pt x="0" y="331493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0" name="Rectangle 96"/>
          <p:cNvSpPr/>
          <p:nvPr/>
        </p:nvSpPr>
        <p:spPr>
          <a:xfrm rot="2700000">
            <a:off x="8391577" y="2765192"/>
            <a:ext cx="13716" cy="2122490"/>
          </a:xfrm>
          <a:custGeom>
            <a:avLst/>
            <a:gdLst/>
            <a:ahLst/>
            <a:cxnLst/>
            <a:rect l="l" t="t" r="r" b="b"/>
            <a:pathLst>
              <a:path w="13716" h="2122490">
                <a:moveTo>
                  <a:pt x="0" y="0"/>
                </a:moveTo>
                <a:lnTo>
                  <a:pt x="13716" y="13716"/>
                </a:lnTo>
                <a:lnTo>
                  <a:pt x="13716" y="2108774"/>
                </a:lnTo>
                <a:lnTo>
                  <a:pt x="0" y="212249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1" name="Rectangle 97"/>
          <p:cNvSpPr/>
          <p:nvPr/>
        </p:nvSpPr>
        <p:spPr>
          <a:xfrm rot="2700000">
            <a:off x="8813172" y="3783010"/>
            <a:ext cx="13717" cy="930041"/>
          </a:xfrm>
          <a:custGeom>
            <a:avLst/>
            <a:gdLst/>
            <a:ahLst/>
            <a:cxnLst/>
            <a:rect l="l" t="t" r="r" b="b"/>
            <a:pathLst>
              <a:path w="13717" h="930041">
                <a:moveTo>
                  <a:pt x="0" y="0"/>
                </a:moveTo>
                <a:lnTo>
                  <a:pt x="13717" y="13717"/>
                </a:lnTo>
                <a:lnTo>
                  <a:pt x="13717" y="916324"/>
                </a:lnTo>
                <a:lnTo>
                  <a:pt x="1" y="93004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2" name="Rectangle 102"/>
          <p:cNvSpPr/>
          <p:nvPr/>
        </p:nvSpPr>
        <p:spPr>
          <a:xfrm rot="2700000">
            <a:off x="203277" y="-93899"/>
            <a:ext cx="13716" cy="608068"/>
          </a:xfrm>
          <a:custGeom>
            <a:avLst/>
            <a:gdLst/>
            <a:ahLst/>
            <a:cxnLst/>
            <a:rect l="l" t="t" r="r" b="b"/>
            <a:pathLst>
              <a:path w="13716" h="608068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3" name="Rectangle 103"/>
          <p:cNvSpPr/>
          <p:nvPr/>
        </p:nvSpPr>
        <p:spPr>
          <a:xfrm rot="2700000">
            <a:off x="624870" y="-268529"/>
            <a:ext cx="13716" cy="1800514"/>
          </a:xfrm>
          <a:custGeom>
            <a:avLst/>
            <a:gdLst/>
            <a:ahLst/>
            <a:cxnLst/>
            <a:rect l="l" t="t" r="r" b="b"/>
            <a:pathLst>
              <a:path w="13716" h="1800514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4" name="Rectangle 104"/>
          <p:cNvSpPr/>
          <p:nvPr/>
        </p:nvSpPr>
        <p:spPr>
          <a:xfrm rot="2700000">
            <a:off x="1046463" y="-443158"/>
            <a:ext cx="13716" cy="2992958"/>
          </a:xfrm>
          <a:custGeom>
            <a:avLst/>
            <a:gdLst/>
            <a:ahLst/>
            <a:cxnLst/>
            <a:rect l="l" t="t" r="r" b="b"/>
            <a:pathLst>
              <a:path w="13716" h="2992958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5" name="Rectangle 105"/>
          <p:cNvSpPr/>
          <p:nvPr/>
        </p:nvSpPr>
        <p:spPr>
          <a:xfrm rot="2700000">
            <a:off x="1468056" y="-617788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6" name="Rectangle 106"/>
          <p:cNvSpPr/>
          <p:nvPr/>
        </p:nvSpPr>
        <p:spPr>
          <a:xfrm rot="2700000">
            <a:off x="1889649" y="-792416"/>
            <a:ext cx="13716" cy="5377849"/>
          </a:xfrm>
          <a:custGeom>
            <a:avLst/>
            <a:gdLst/>
            <a:ahLst/>
            <a:cxnLst/>
            <a:rect l="l" t="t" r="r" b="b"/>
            <a:pathLst>
              <a:path w="13716" h="5377849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7" name="Rectangle 148"/>
          <p:cNvSpPr/>
          <p:nvPr/>
        </p:nvSpPr>
        <p:spPr>
          <a:xfrm rot="18900000" flipV="1">
            <a:off x="2070569" y="-450209"/>
            <a:ext cx="13716" cy="5889566"/>
          </a:xfrm>
          <a:custGeom>
            <a:avLst/>
            <a:gdLst/>
            <a:ahLst/>
            <a:cxnLst/>
            <a:rect l="l" t="t" r="r" b="b"/>
            <a:pathLst>
              <a:path w="13716" h="5889566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8" name="Rectangle 323"/>
          <p:cNvSpPr/>
          <p:nvPr/>
        </p:nvSpPr>
        <p:spPr>
          <a:xfrm rot="18900000" flipV="1">
            <a:off x="1648976" y="567610"/>
            <a:ext cx="13716" cy="4697119"/>
          </a:xfrm>
          <a:custGeom>
            <a:avLst/>
            <a:gdLst/>
            <a:ahLst/>
            <a:cxnLst/>
            <a:rect l="l" t="t" r="r" b="b"/>
            <a:pathLst>
              <a:path w="13716" h="4697119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9" name="Rectangle 324"/>
          <p:cNvSpPr/>
          <p:nvPr/>
        </p:nvSpPr>
        <p:spPr>
          <a:xfrm rot="18900000" flipV="1">
            <a:off x="1227383" y="1585424"/>
            <a:ext cx="13716" cy="3504674"/>
          </a:xfrm>
          <a:custGeom>
            <a:avLst/>
            <a:gdLst/>
            <a:ahLst/>
            <a:cxnLst/>
            <a:rect l="l" t="t" r="r" b="b"/>
            <a:pathLst>
              <a:path w="13716" h="3504674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0" name="Rectangle 325"/>
          <p:cNvSpPr/>
          <p:nvPr/>
        </p:nvSpPr>
        <p:spPr>
          <a:xfrm rot="18900000" flipV="1">
            <a:off x="805790" y="2603242"/>
            <a:ext cx="13716" cy="2312226"/>
          </a:xfrm>
          <a:custGeom>
            <a:avLst/>
            <a:gdLst/>
            <a:ahLst/>
            <a:cxnLst/>
            <a:rect l="l" t="t" r="r" b="b"/>
            <a:pathLst>
              <a:path w="13716" h="2312226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1" name="Rectangle 326"/>
          <p:cNvSpPr/>
          <p:nvPr/>
        </p:nvSpPr>
        <p:spPr>
          <a:xfrm rot="18900000" flipV="1">
            <a:off x="384198" y="3621057"/>
            <a:ext cx="13716" cy="1119782"/>
          </a:xfrm>
          <a:custGeom>
            <a:avLst/>
            <a:gdLst/>
            <a:ahLst/>
            <a:cxnLst/>
            <a:rect l="l" t="t" r="r" b="b"/>
            <a:pathLst>
              <a:path w="13716" h="1119782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2" name="Rectangle 371"/>
          <p:cNvSpPr/>
          <p:nvPr/>
        </p:nvSpPr>
        <p:spPr>
          <a:xfrm rot="18900000" flipV="1">
            <a:off x="2705180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3" name="Rectangle 373"/>
          <p:cNvSpPr/>
          <p:nvPr/>
        </p:nvSpPr>
        <p:spPr>
          <a:xfrm rot="18900000" flipV="1">
            <a:off x="4391552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4" name="Rectangle 375"/>
          <p:cNvSpPr/>
          <p:nvPr/>
        </p:nvSpPr>
        <p:spPr>
          <a:xfrm rot="18900000" flipV="1">
            <a:off x="6077925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5" name="Rectangle 376"/>
          <p:cNvSpPr/>
          <p:nvPr/>
        </p:nvSpPr>
        <p:spPr>
          <a:xfrm rot="18900000" flipV="1">
            <a:off x="6881278" y="-950966"/>
            <a:ext cx="13716" cy="6394268"/>
          </a:xfrm>
          <a:custGeom>
            <a:avLst/>
            <a:gdLst/>
            <a:ahLst/>
            <a:cxnLst/>
            <a:rect l="l" t="t" r="r" b="b"/>
            <a:pathLst>
              <a:path w="13716" h="6394268">
                <a:moveTo>
                  <a:pt x="13716" y="6380553"/>
                </a:moveTo>
                <a:lnTo>
                  <a:pt x="13716" y="13716"/>
                </a:lnTo>
                <a:lnTo>
                  <a:pt x="0" y="0"/>
                </a:lnTo>
                <a:lnTo>
                  <a:pt x="0" y="639426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6" name="Rectangle 377"/>
          <p:cNvSpPr/>
          <p:nvPr/>
        </p:nvSpPr>
        <p:spPr>
          <a:xfrm rot="18900000" flipV="1">
            <a:off x="7302869" y="-776336"/>
            <a:ext cx="13717" cy="5201823"/>
          </a:xfrm>
          <a:custGeom>
            <a:avLst/>
            <a:gdLst/>
            <a:ahLst/>
            <a:cxnLst/>
            <a:rect l="l" t="t" r="r" b="b"/>
            <a:pathLst>
              <a:path w="13717" h="5201823">
                <a:moveTo>
                  <a:pt x="1" y="5201823"/>
                </a:moveTo>
                <a:lnTo>
                  <a:pt x="13717" y="5188106"/>
                </a:lnTo>
                <a:lnTo>
                  <a:pt x="13717" y="1371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7" name="Rectangle 378"/>
          <p:cNvSpPr/>
          <p:nvPr/>
        </p:nvSpPr>
        <p:spPr>
          <a:xfrm rot="18900000" flipV="1">
            <a:off x="7742935" y="-582310"/>
            <a:ext cx="13716" cy="4009378"/>
          </a:xfrm>
          <a:custGeom>
            <a:avLst/>
            <a:gdLst/>
            <a:ahLst/>
            <a:cxnLst/>
            <a:rect l="l" t="t" r="r" b="b"/>
            <a:pathLst>
              <a:path w="13716" h="4009378">
                <a:moveTo>
                  <a:pt x="13716" y="3995663"/>
                </a:moveTo>
                <a:lnTo>
                  <a:pt x="13716" y="13717"/>
                </a:lnTo>
                <a:lnTo>
                  <a:pt x="0" y="0"/>
                </a:lnTo>
                <a:lnTo>
                  <a:pt x="0" y="400937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8" name="Rectangle 138"/>
          <p:cNvSpPr/>
          <p:nvPr/>
        </p:nvSpPr>
        <p:spPr>
          <a:xfrm rot="18900000" flipV="1">
            <a:off x="8567649" y="-252451"/>
            <a:ext cx="13715" cy="1624488"/>
          </a:xfrm>
          <a:custGeom>
            <a:avLst/>
            <a:gdLst/>
            <a:ahLst/>
            <a:cxnLst/>
            <a:rect l="l" t="t" r="r" b="b"/>
            <a:pathLst>
              <a:path w="13715" h="1624488">
                <a:moveTo>
                  <a:pt x="0" y="1624488"/>
                </a:moveTo>
                <a:lnTo>
                  <a:pt x="13715" y="1610773"/>
                </a:lnTo>
                <a:lnTo>
                  <a:pt x="13715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9" name="Freeform 448"/>
          <p:cNvSpPr/>
          <p:nvPr/>
        </p:nvSpPr>
        <p:spPr>
          <a:xfrm rot="18900000" flipV="1">
            <a:off x="8989243" y="-77819"/>
            <a:ext cx="13715" cy="432040"/>
          </a:xfrm>
          <a:custGeom>
            <a:avLst/>
            <a:gdLst/>
            <a:ahLst/>
            <a:cxnLst/>
            <a:rect l="l" t="t" r="r" b="b"/>
            <a:pathLst>
              <a:path w="13715" h="432040">
                <a:moveTo>
                  <a:pt x="0" y="432040"/>
                </a:moveTo>
                <a:lnTo>
                  <a:pt x="13715" y="418325"/>
                </a:lnTo>
                <a:lnTo>
                  <a:pt x="13715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0" name="Rectangle 372"/>
          <p:cNvSpPr/>
          <p:nvPr/>
        </p:nvSpPr>
        <p:spPr>
          <a:xfrm rot="18900000" flipV="1">
            <a:off x="3543517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1" name="Rectangle 374"/>
          <p:cNvSpPr/>
          <p:nvPr/>
        </p:nvSpPr>
        <p:spPr>
          <a:xfrm rot="18900000" flipV="1">
            <a:off x="5229889" y="-965458"/>
            <a:ext cx="13716" cy="6493220"/>
          </a:xfrm>
          <a:custGeom>
            <a:avLst/>
            <a:gdLst/>
            <a:ahLst/>
            <a:cxnLst/>
            <a:rect l="l" t="t" r="r" b="b"/>
            <a:pathLst>
              <a:path w="13716" h="6493220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2" name="Teardrop 3"/>
          <p:cNvSpPr/>
          <p:nvPr/>
        </p:nvSpPr>
        <p:spPr>
          <a:xfrm rot="5400000" flipH="1" flipV="1">
            <a:off x="64427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3" name="Teardrop 3"/>
          <p:cNvSpPr/>
          <p:nvPr/>
        </p:nvSpPr>
        <p:spPr>
          <a:xfrm rot="5400000" flipH="1" flipV="1">
            <a:off x="-148774" y="258315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4" name="Teardrop 3"/>
          <p:cNvSpPr/>
          <p:nvPr/>
        </p:nvSpPr>
        <p:spPr>
          <a:xfrm rot="5400000" flipH="1" flipV="1">
            <a:off x="13875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5" name="Teardrop 3"/>
          <p:cNvSpPr/>
          <p:nvPr/>
        </p:nvSpPr>
        <p:spPr>
          <a:xfrm rot="5400000" flipH="1" flipV="1">
            <a:off x="22300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6" name="Teardrop 3"/>
          <p:cNvSpPr/>
          <p:nvPr/>
        </p:nvSpPr>
        <p:spPr>
          <a:xfrm rot="5400000" flipH="1" flipV="1">
            <a:off x="30726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7" name="Teardrop 3"/>
          <p:cNvSpPr/>
          <p:nvPr/>
        </p:nvSpPr>
        <p:spPr>
          <a:xfrm rot="5400000" flipH="1" flipV="1">
            <a:off x="39151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8" name="Teardrop 3"/>
          <p:cNvSpPr/>
          <p:nvPr/>
        </p:nvSpPr>
        <p:spPr>
          <a:xfrm rot="5400000" flipH="1" flipV="1">
            <a:off x="47576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9" name="Teardrop 3"/>
          <p:cNvSpPr/>
          <p:nvPr/>
        </p:nvSpPr>
        <p:spPr>
          <a:xfrm rot="5400000" flipH="1" flipV="1">
            <a:off x="56002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0" name="Teardrop 3"/>
          <p:cNvSpPr/>
          <p:nvPr/>
        </p:nvSpPr>
        <p:spPr>
          <a:xfrm rot="5400000" flipH="1" flipV="1">
            <a:off x="81278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1" name="Teardrop 3"/>
          <p:cNvSpPr/>
          <p:nvPr/>
        </p:nvSpPr>
        <p:spPr>
          <a:xfrm rot="5400000" flipH="1" flipV="1">
            <a:off x="72853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2" name="Teardrop 3"/>
          <p:cNvSpPr/>
          <p:nvPr/>
        </p:nvSpPr>
        <p:spPr>
          <a:xfrm rot="5400000" flipH="1" flipV="1">
            <a:off x="8812306" y="329061"/>
            <a:ext cx="489780" cy="173608"/>
          </a:xfrm>
          <a:custGeom>
            <a:avLst/>
            <a:gdLst/>
            <a:ahLst/>
            <a:cxnLst/>
            <a:rect l="l" t="t" r="r" b="b"/>
            <a:pathLst>
              <a:path w="489780" h="173608">
                <a:moveTo>
                  <a:pt x="489780" y="159854"/>
                </a:moveTo>
                <a:lnTo>
                  <a:pt x="485976" y="173608"/>
                </a:lnTo>
                <a:lnTo>
                  <a:pt x="475131" y="173608"/>
                </a:lnTo>
                <a:cubicBezTo>
                  <a:pt x="477585" y="169211"/>
                  <a:pt x="477971" y="164422"/>
                  <a:pt x="477971" y="159544"/>
                </a:cubicBezTo>
                <a:cubicBezTo>
                  <a:pt x="477971" y="135634"/>
                  <a:pt x="468705" y="113887"/>
                  <a:pt x="453384" y="97876"/>
                </a:cubicBezTo>
                <a:lnTo>
                  <a:pt x="377652" y="173608"/>
                </a:lnTo>
                <a:lnTo>
                  <a:pt x="377561" y="173608"/>
                </a:lnTo>
                <a:lnTo>
                  <a:pt x="453339" y="97830"/>
                </a:lnTo>
                <a:cubicBezTo>
                  <a:pt x="437327" y="82509"/>
                  <a:pt x="415581" y="73244"/>
                  <a:pt x="391670" y="73244"/>
                </a:cubicBezTo>
                <a:cubicBezTo>
                  <a:pt x="341651" y="73244"/>
                  <a:pt x="301103" y="113792"/>
                  <a:pt x="301103" y="163811"/>
                </a:cubicBezTo>
                <a:lnTo>
                  <a:pt x="299829" y="173608"/>
                </a:lnTo>
                <a:lnTo>
                  <a:pt x="288634" y="173608"/>
                </a:lnTo>
                <a:cubicBezTo>
                  <a:pt x="289602" y="170367"/>
                  <a:pt x="289617" y="166907"/>
                  <a:pt x="289547" y="163248"/>
                </a:cubicBezTo>
                <a:cubicBezTo>
                  <a:pt x="289547" y="130228"/>
                  <a:pt x="305265" y="100880"/>
                  <a:pt x="329868" y="82592"/>
                </a:cubicBezTo>
                <a:cubicBezTo>
                  <a:pt x="326825" y="66091"/>
                  <a:pt x="318670" y="50477"/>
                  <a:pt x="305914" y="37722"/>
                </a:cubicBezTo>
                <a:cubicBezTo>
                  <a:pt x="289007" y="20815"/>
                  <a:pt x="267078" y="11989"/>
                  <a:pt x="244922" y="11501"/>
                </a:cubicBezTo>
                <a:lnTo>
                  <a:pt x="244922" y="96667"/>
                </a:lnTo>
                <a:lnTo>
                  <a:pt x="244858" y="96667"/>
                </a:lnTo>
                <a:lnTo>
                  <a:pt x="244858" y="11501"/>
                </a:lnTo>
                <a:cubicBezTo>
                  <a:pt x="222703" y="11990"/>
                  <a:pt x="200773" y="20815"/>
                  <a:pt x="183866" y="37722"/>
                </a:cubicBezTo>
                <a:cubicBezTo>
                  <a:pt x="171105" y="50483"/>
                  <a:pt x="162948" y="66105"/>
                  <a:pt x="159939" y="82613"/>
                </a:cubicBezTo>
                <a:cubicBezTo>
                  <a:pt x="184526" y="100902"/>
                  <a:pt x="200233" y="130241"/>
                  <a:pt x="200233" y="163248"/>
                </a:cubicBezTo>
                <a:lnTo>
                  <a:pt x="201368" y="173608"/>
                </a:lnTo>
                <a:lnTo>
                  <a:pt x="189949" y="173608"/>
                </a:lnTo>
                <a:cubicBezTo>
                  <a:pt x="188710" y="170302"/>
                  <a:pt x="188616" y="166986"/>
                  <a:pt x="188677" y="163811"/>
                </a:cubicBezTo>
                <a:cubicBezTo>
                  <a:pt x="188677" y="113792"/>
                  <a:pt x="148129" y="73244"/>
                  <a:pt x="98110" y="73244"/>
                </a:cubicBezTo>
                <a:cubicBezTo>
                  <a:pt x="74200" y="73244"/>
                  <a:pt x="52453" y="82510"/>
                  <a:pt x="36441" y="97831"/>
                </a:cubicBezTo>
                <a:lnTo>
                  <a:pt x="112218" y="173608"/>
                </a:lnTo>
                <a:lnTo>
                  <a:pt x="112128" y="173608"/>
                </a:lnTo>
                <a:lnTo>
                  <a:pt x="36396" y="97876"/>
                </a:lnTo>
                <a:cubicBezTo>
                  <a:pt x="21075" y="113887"/>
                  <a:pt x="11809" y="135634"/>
                  <a:pt x="11809" y="159544"/>
                </a:cubicBezTo>
                <a:lnTo>
                  <a:pt x="14648" y="173608"/>
                </a:lnTo>
                <a:lnTo>
                  <a:pt x="3810" y="173608"/>
                </a:lnTo>
                <a:cubicBezTo>
                  <a:pt x="332" y="169383"/>
                  <a:pt x="0" y="164657"/>
                  <a:pt x="0" y="159854"/>
                </a:cubicBezTo>
                <a:cubicBezTo>
                  <a:pt x="0" y="132604"/>
                  <a:pt x="10705" y="107854"/>
                  <a:pt x="28286" y="89721"/>
                </a:cubicBezTo>
                <a:lnTo>
                  <a:pt x="28286" y="89721"/>
                </a:lnTo>
                <a:cubicBezTo>
                  <a:pt x="46420" y="72140"/>
                  <a:pt x="71170" y="61435"/>
                  <a:pt x="98420" y="61435"/>
                </a:cubicBezTo>
                <a:cubicBezTo>
                  <a:pt x="117023" y="61435"/>
                  <a:pt x="134461" y="66424"/>
                  <a:pt x="149250" y="75515"/>
                </a:cubicBezTo>
                <a:cubicBezTo>
                  <a:pt x="153323" y="58635"/>
                  <a:pt x="162130" y="42758"/>
                  <a:pt x="175297" y="29591"/>
                </a:cubicBezTo>
                <a:cubicBezTo>
                  <a:pt x="194566" y="10322"/>
                  <a:pt x="219636" y="391"/>
                  <a:pt x="244890" y="0"/>
                </a:cubicBezTo>
                <a:lnTo>
                  <a:pt x="244890" y="0"/>
                </a:lnTo>
                <a:cubicBezTo>
                  <a:pt x="270144" y="391"/>
                  <a:pt x="295215" y="10322"/>
                  <a:pt x="314484" y="29591"/>
                </a:cubicBezTo>
                <a:cubicBezTo>
                  <a:pt x="327644" y="42751"/>
                  <a:pt x="336448" y="58618"/>
                  <a:pt x="340604" y="75474"/>
                </a:cubicBezTo>
                <a:cubicBezTo>
                  <a:pt x="355376" y="66408"/>
                  <a:pt x="372787" y="61434"/>
                  <a:pt x="391360" y="61434"/>
                </a:cubicBezTo>
                <a:cubicBezTo>
                  <a:pt x="418610" y="61434"/>
                  <a:pt x="443360" y="72140"/>
                  <a:pt x="461494" y="89721"/>
                </a:cubicBezTo>
                <a:cubicBezTo>
                  <a:pt x="479075" y="107854"/>
                  <a:pt x="489780" y="132604"/>
                  <a:pt x="489780" y="159854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3" name="Teardrop 3"/>
          <p:cNvSpPr/>
          <p:nvPr/>
        </p:nvSpPr>
        <p:spPr>
          <a:xfrm rot="5400000" flipH="1" flipV="1">
            <a:off x="5449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4" name="Oval 463"/>
          <p:cNvSpPr/>
          <p:nvPr/>
        </p:nvSpPr>
        <p:spPr>
          <a:xfrm>
            <a:off x="66645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5" name="Oval 167"/>
          <p:cNvSpPr/>
          <p:nvPr/>
        </p:nvSpPr>
        <p:spPr>
          <a:xfrm>
            <a:off x="0" y="331699"/>
            <a:ext cx="93942" cy="4240302"/>
          </a:xfrm>
          <a:custGeom>
            <a:avLst/>
            <a:gdLst/>
            <a:ahLst/>
            <a:cxnLst/>
            <a:rect l="l" t="t" r="r" b="b"/>
            <a:pathLst>
              <a:path w="93942" h="4240302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6" name="Oval 465"/>
          <p:cNvSpPr/>
          <p:nvPr/>
        </p:nvSpPr>
        <p:spPr>
          <a:xfrm>
            <a:off x="7667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7" name="Oval 466"/>
          <p:cNvSpPr/>
          <p:nvPr/>
        </p:nvSpPr>
        <p:spPr>
          <a:xfrm>
            <a:off x="16092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8" name="Oval 467"/>
          <p:cNvSpPr/>
          <p:nvPr/>
        </p:nvSpPr>
        <p:spPr>
          <a:xfrm>
            <a:off x="24518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9" name="Oval 468"/>
          <p:cNvSpPr/>
          <p:nvPr/>
        </p:nvSpPr>
        <p:spPr>
          <a:xfrm>
            <a:off x="32943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0" name="Oval 469"/>
          <p:cNvSpPr/>
          <p:nvPr/>
        </p:nvSpPr>
        <p:spPr>
          <a:xfrm>
            <a:off x="41368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1" name="Oval 470"/>
          <p:cNvSpPr/>
          <p:nvPr/>
        </p:nvSpPr>
        <p:spPr>
          <a:xfrm>
            <a:off x="49794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2" name="Oval 471"/>
          <p:cNvSpPr/>
          <p:nvPr/>
        </p:nvSpPr>
        <p:spPr>
          <a:xfrm>
            <a:off x="58219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3" name="Oval 472"/>
          <p:cNvSpPr/>
          <p:nvPr/>
        </p:nvSpPr>
        <p:spPr>
          <a:xfrm>
            <a:off x="83495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4" name="Oval 473"/>
          <p:cNvSpPr/>
          <p:nvPr/>
        </p:nvSpPr>
        <p:spPr>
          <a:xfrm>
            <a:off x="75070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5" name="Teardrop 3"/>
          <p:cNvSpPr/>
          <p:nvPr/>
        </p:nvSpPr>
        <p:spPr>
          <a:xfrm rot="5400000" flipH="1" flipV="1">
            <a:off x="60211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6" name="Teardrop 3"/>
          <p:cNvSpPr/>
          <p:nvPr/>
        </p:nvSpPr>
        <p:spPr>
          <a:xfrm rot="5400000" flipH="1" flipV="1">
            <a:off x="9659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7" name="Teardrop 3"/>
          <p:cNvSpPr/>
          <p:nvPr/>
        </p:nvSpPr>
        <p:spPr>
          <a:xfrm rot="5400000" flipH="1" flipV="1">
            <a:off x="18084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8" name="Teardrop 3"/>
          <p:cNvSpPr/>
          <p:nvPr/>
        </p:nvSpPr>
        <p:spPr>
          <a:xfrm rot="5400000" flipH="1" flipV="1">
            <a:off x="26510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9" name="Teardrop 3"/>
          <p:cNvSpPr/>
          <p:nvPr/>
        </p:nvSpPr>
        <p:spPr>
          <a:xfrm rot="5400000" flipH="1" flipV="1">
            <a:off x="34935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0" name="Teardrop 3"/>
          <p:cNvSpPr/>
          <p:nvPr/>
        </p:nvSpPr>
        <p:spPr>
          <a:xfrm rot="5400000" flipH="1" flipV="1">
            <a:off x="43361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1" name="Teardrop 3"/>
          <p:cNvSpPr/>
          <p:nvPr/>
        </p:nvSpPr>
        <p:spPr>
          <a:xfrm rot="5400000" flipH="1" flipV="1">
            <a:off x="51786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2" name="Teardrop 3"/>
          <p:cNvSpPr/>
          <p:nvPr/>
        </p:nvSpPr>
        <p:spPr>
          <a:xfrm rot="5400000" flipH="1" flipV="1">
            <a:off x="77062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3" name="Teardrop 3"/>
          <p:cNvSpPr/>
          <p:nvPr/>
        </p:nvSpPr>
        <p:spPr>
          <a:xfrm rot="5400000" flipH="1" flipV="1">
            <a:off x="68637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4" name="Teardrop 3"/>
          <p:cNvSpPr/>
          <p:nvPr/>
        </p:nvSpPr>
        <p:spPr>
          <a:xfrm rot="5400000" flipH="1" flipV="1">
            <a:off x="85488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5" name="Teardrop 3"/>
          <p:cNvSpPr/>
          <p:nvPr/>
        </p:nvSpPr>
        <p:spPr>
          <a:xfrm rot="5400000" flipH="1" flipV="1">
            <a:off x="1234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6" name="Oval 485"/>
          <p:cNvSpPr/>
          <p:nvPr/>
        </p:nvSpPr>
        <p:spPr>
          <a:xfrm>
            <a:off x="70866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7" name="Oval 486"/>
          <p:cNvSpPr/>
          <p:nvPr/>
        </p:nvSpPr>
        <p:spPr>
          <a:xfrm>
            <a:off x="3463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8" name="Oval 487"/>
          <p:cNvSpPr/>
          <p:nvPr/>
        </p:nvSpPr>
        <p:spPr>
          <a:xfrm>
            <a:off x="11888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9" name="Oval 488"/>
          <p:cNvSpPr/>
          <p:nvPr/>
        </p:nvSpPr>
        <p:spPr>
          <a:xfrm>
            <a:off x="20314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0" name="Oval 489"/>
          <p:cNvSpPr/>
          <p:nvPr/>
        </p:nvSpPr>
        <p:spPr>
          <a:xfrm>
            <a:off x="28739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1" name="Oval 490"/>
          <p:cNvSpPr/>
          <p:nvPr/>
        </p:nvSpPr>
        <p:spPr>
          <a:xfrm>
            <a:off x="37164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2" name="Oval 491"/>
          <p:cNvSpPr/>
          <p:nvPr/>
        </p:nvSpPr>
        <p:spPr>
          <a:xfrm>
            <a:off x="45590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3" name="Oval 492"/>
          <p:cNvSpPr/>
          <p:nvPr/>
        </p:nvSpPr>
        <p:spPr>
          <a:xfrm>
            <a:off x="54015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4" name="Oval 493"/>
          <p:cNvSpPr/>
          <p:nvPr/>
        </p:nvSpPr>
        <p:spPr>
          <a:xfrm>
            <a:off x="62441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5" name="Oval 494"/>
          <p:cNvSpPr/>
          <p:nvPr/>
        </p:nvSpPr>
        <p:spPr>
          <a:xfrm>
            <a:off x="87717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6" name="Oval 495"/>
          <p:cNvSpPr/>
          <p:nvPr/>
        </p:nvSpPr>
        <p:spPr>
          <a:xfrm>
            <a:off x="79291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7" name="Teardrop 3"/>
          <p:cNvSpPr/>
          <p:nvPr/>
        </p:nvSpPr>
        <p:spPr>
          <a:xfrm rot="5400000" flipH="1" flipV="1">
            <a:off x="61740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8" name="Teardrop 3"/>
          <p:cNvSpPr/>
          <p:nvPr/>
        </p:nvSpPr>
        <p:spPr>
          <a:xfrm rot="5400000" flipH="1" flipV="1">
            <a:off x="11187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9" name="Teardrop 3"/>
          <p:cNvSpPr/>
          <p:nvPr/>
        </p:nvSpPr>
        <p:spPr>
          <a:xfrm rot="5400000" flipH="1" flipV="1">
            <a:off x="19613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0" name="Teardrop 3"/>
          <p:cNvSpPr/>
          <p:nvPr/>
        </p:nvSpPr>
        <p:spPr>
          <a:xfrm rot="5400000" flipH="1" flipV="1">
            <a:off x="28038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1" name="Teardrop 3"/>
          <p:cNvSpPr/>
          <p:nvPr/>
        </p:nvSpPr>
        <p:spPr>
          <a:xfrm rot="5400000" flipH="1" flipV="1">
            <a:off x="36463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2" name="Teardrop 3"/>
          <p:cNvSpPr/>
          <p:nvPr/>
        </p:nvSpPr>
        <p:spPr>
          <a:xfrm rot="5400000" flipH="1" flipV="1">
            <a:off x="44889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3" name="Teardrop 3"/>
          <p:cNvSpPr/>
          <p:nvPr/>
        </p:nvSpPr>
        <p:spPr>
          <a:xfrm rot="5400000" flipH="1" flipV="1">
            <a:off x="53314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4" name="Teardrop 3"/>
          <p:cNvSpPr/>
          <p:nvPr/>
        </p:nvSpPr>
        <p:spPr>
          <a:xfrm rot="5400000" flipH="1" flipV="1">
            <a:off x="78590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5" name="Teardrop 3"/>
          <p:cNvSpPr/>
          <p:nvPr/>
        </p:nvSpPr>
        <p:spPr>
          <a:xfrm rot="5400000" flipH="1" flipV="1">
            <a:off x="70165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6" name="Teardrop 3"/>
          <p:cNvSpPr/>
          <p:nvPr/>
        </p:nvSpPr>
        <p:spPr>
          <a:xfrm rot="5400000" flipH="1" flipV="1">
            <a:off x="87016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7" name="Teardrop 3"/>
          <p:cNvSpPr/>
          <p:nvPr/>
        </p:nvSpPr>
        <p:spPr>
          <a:xfrm rot="5400000" flipH="1" flipV="1">
            <a:off x="2762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8" name="Oval 881"/>
          <p:cNvSpPr/>
          <p:nvPr/>
        </p:nvSpPr>
        <p:spPr>
          <a:xfrm>
            <a:off x="34633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9" name="Oval 882"/>
          <p:cNvSpPr/>
          <p:nvPr/>
        </p:nvSpPr>
        <p:spPr>
          <a:xfrm>
            <a:off x="118887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0" name="Oval 883"/>
          <p:cNvSpPr/>
          <p:nvPr/>
        </p:nvSpPr>
        <p:spPr>
          <a:xfrm>
            <a:off x="2031413" y="-10245"/>
            <a:ext cx="6910072" cy="84875"/>
          </a:xfrm>
          <a:custGeom>
            <a:avLst/>
            <a:gdLst/>
            <a:ahLst/>
            <a:cxnLst/>
            <a:rect l="l" t="t" r="r" b="b"/>
            <a:pathLst>
              <a:path w="6910072" h="84875"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1" name="Teardrop 3"/>
          <p:cNvSpPr/>
          <p:nvPr/>
        </p:nvSpPr>
        <p:spPr>
          <a:xfrm rot="5400000" flipH="1" flipV="1">
            <a:off x="64427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2" name="Teardrop 3"/>
          <p:cNvSpPr/>
          <p:nvPr/>
        </p:nvSpPr>
        <p:spPr>
          <a:xfrm rot="5400000" flipH="1" flipV="1">
            <a:off x="-148774" y="110381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3" name="Teardrop 3"/>
          <p:cNvSpPr/>
          <p:nvPr/>
        </p:nvSpPr>
        <p:spPr>
          <a:xfrm rot="5400000" flipH="1" flipV="1">
            <a:off x="13875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4" name="Teardrop 3"/>
          <p:cNvSpPr/>
          <p:nvPr/>
        </p:nvSpPr>
        <p:spPr>
          <a:xfrm rot="5400000" flipH="1" flipV="1">
            <a:off x="22300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5" name="Teardrop 3"/>
          <p:cNvSpPr/>
          <p:nvPr/>
        </p:nvSpPr>
        <p:spPr>
          <a:xfrm rot="5400000" flipH="1" flipV="1">
            <a:off x="30726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6" name="Teardrop 3"/>
          <p:cNvSpPr/>
          <p:nvPr/>
        </p:nvSpPr>
        <p:spPr>
          <a:xfrm rot="5400000" flipH="1" flipV="1">
            <a:off x="39151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7" name="Teardrop 3"/>
          <p:cNvSpPr/>
          <p:nvPr/>
        </p:nvSpPr>
        <p:spPr>
          <a:xfrm rot="5400000" flipH="1" flipV="1">
            <a:off x="47576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8" name="Teardrop 3"/>
          <p:cNvSpPr/>
          <p:nvPr/>
        </p:nvSpPr>
        <p:spPr>
          <a:xfrm rot="5400000" flipH="1" flipV="1">
            <a:off x="56002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9" name="Teardrop 3"/>
          <p:cNvSpPr/>
          <p:nvPr/>
        </p:nvSpPr>
        <p:spPr>
          <a:xfrm rot="5400000" flipH="1" flipV="1">
            <a:off x="81278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0" name="Teardrop 3"/>
          <p:cNvSpPr/>
          <p:nvPr/>
        </p:nvSpPr>
        <p:spPr>
          <a:xfrm rot="5400000" flipH="1" flipV="1">
            <a:off x="72853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1" name="Teardrop 3"/>
          <p:cNvSpPr/>
          <p:nvPr/>
        </p:nvSpPr>
        <p:spPr>
          <a:xfrm rot="5400000" flipH="1" flipV="1">
            <a:off x="8812306" y="1174559"/>
            <a:ext cx="489780" cy="173608"/>
          </a:xfrm>
          <a:custGeom>
            <a:avLst/>
            <a:gdLst/>
            <a:ahLst/>
            <a:cxnLst/>
            <a:rect l="l" t="t" r="r" b="b"/>
            <a:pathLst>
              <a:path w="489780" h="173608">
                <a:moveTo>
                  <a:pt x="489780" y="159854"/>
                </a:moveTo>
                <a:lnTo>
                  <a:pt x="485976" y="173608"/>
                </a:lnTo>
                <a:lnTo>
                  <a:pt x="475131" y="173608"/>
                </a:lnTo>
                <a:cubicBezTo>
                  <a:pt x="477585" y="169211"/>
                  <a:pt x="477971" y="164422"/>
                  <a:pt x="477971" y="159544"/>
                </a:cubicBezTo>
                <a:cubicBezTo>
                  <a:pt x="477971" y="135634"/>
                  <a:pt x="468705" y="113887"/>
                  <a:pt x="453384" y="97876"/>
                </a:cubicBezTo>
                <a:lnTo>
                  <a:pt x="377652" y="173608"/>
                </a:lnTo>
                <a:lnTo>
                  <a:pt x="377561" y="173608"/>
                </a:lnTo>
                <a:lnTo>
                  <a:pt x="453339" y="97830"/>
                </a:lnTo>
                <a:cubicBezTo>
                  <a:pt x="437327" y="82509"/>
                  <a:pt x="415581" y="73244"/>
                  <a:pt x="391670" y="73244"/>
                </a:cubicBezTo>
                <a:cubicBezTo>
                  <a:pt x="341651" y="73244"/>
                  <a:pt x="301103" y="113792"/>
                  <a:pt x="301103" y="163811"/>
                </a:cubicBezTo>
                <a:lnTo>
                  <a:pt x="299830" y="173608"/>
                </a:lnTo>
                <a:lnTo>
                  <a:pt x="288634" y="173608"/>
                </a:lnTo>
                <a:cubicBezTo>
                  <a:pt x="289602" y="170367"/>
                  <a:pt x="289617" y="166907"/>
                  <a:pt x="289547" y="163248"/>
                </a:cubicBezTo>
                <a:cubicBezTo>
                  <a:pt x="289547" y="130228"/>
                  <a:pt x="305265" y="100880"/>
                  <a:pt x="329868" y="82592"/>
                </a:cubicBezTo>
                <a:cubicBezTo>
                  <a:pt x="326825" y="66091"/>
                  <a:pt x="318670" y="50477"/>
                  <a:pt x="305914" y="37722"/>
                </a:cubicBezTo>
                <a:cubicBezTo>
                  <a:pt x="289007" y="20815"/>
                  <a:pt x="267078" y="11989"/>
                  <a:pt x="244922" y="11501"/>
                </a:cubicBezTo>
                <a:lnTo>
                  <a:pt x="244922" y="96667"/>
                </a:lnTo>
                <a:lnTo>
                  <a:pt x="244858" y="96667"/>
                </a:lnTo>
                <a:lnTo>
                  <a:pt x="244858" y="11501"/>
                </a:lnTo>
                <a:cubicBezTo>
                  <a:pt x="222703" y="11990"/>
                  <a:pt x="200773" y="20815"/>
                  <a:pt x="183866" y="37722"/>
                </a:cubicBezTo>
                <a:cubicBezTo>
                  <a:pt x="171105" y="50483"/>
                  <a:pt x="162948" y="66105"/>
                  <a:pt x="159939" y="82613"/>
                </a:cubicBezTo>
                <a:cubicBezTo>
                  <a:pt x="184526" y="100902"/>
                  <a:pt x="200233" y="130241"/>
                  <a:pt x="200233" y="163248"/>
                </a:cubicBezTo>
                <a:lnTo>
                  <a:pt x="201368" y="173608"/>
                </a:lnTo>
                <a:lnTo>
                  <a:pt x="189949" y="173608"/>
                </a:lnTo>
                <a:cubicBezTo>
                  <a:pt x="188710" y="170302"/>
                  <a:pt x="188616" y="166986"/>
                  <a:pt x="188677" y="163811"/>
                </a:cubicBezTo>
                <a:cubicBezTo>
                  <a:pt x="188677" y="113792"/>
                  <a:pt x="148129" y="73244"/>
                  <a:pt x="98110" y="73244"/>
                </a:cubicBezTo>
                <a:cubicBezTo>
                  <a:pt x="74200" y="73244"/>
                  <a:pt x="52453" y="82510"/>
                  <a:pt x="36441" y="97831"/>
                </a:cubicBezTo>
                <a:lnTo>
                  <a:pt x="112218" y="173608"/>
                </a:lnTo>
                <a:lnTo>
                  <a:pt x="112128" y="173608"/>
                </a:lnTo>
                <a:lnTo>
                  <a:pt x="36396" y="97876"/>
                </a:lnTo>
                <a:cubicBezTo>
                  <a:pt x="21075" y="113887"/>
                  <a:pt x="11809" y="135634"/>
                  <a:pt x="11809" y="159544"/>
                </a:cubicBezTo>
                <a:lnTo>
                  <a:pt x="14649" y="173608"/>
                </a:lnTo>
                <a:lnTo>
                  <a:pt x="3810" y="173608"/>
                </a:lnTo>
                <a:cubicBezTo>
                  <a:pt x="332" y="169383"/>
                  <a:pt x="0" y="164657"/>
                  <a:pt x="0" y="159854"/>
                </a:cubicBezTo>
                <a:cubicBezTo>
                  <a:pt x="0" y="132604"/>
                  <a:pt x="10705" y="107854"/>
                  <a:pt x="28286" y="89721"/>
                </a:cubicBezTo>
                <a:lnTo>
                  <a:pt x="28286" y="89721"/>
                </a:lnTo>
                <a:cubicBezTo>
                  <a:pt x="46420" y="72140"/>
                  <a:pt x="71170" y="61435"/>
                  <a:pt x="98420" y="61435"/>
                </a:cubicBezTo>
                <a:cubicBezTo>
                  <a:pt x="117023" y="61435"/>
                  <a:pt x="134461" y="66424"/>
                  <a:pt x="149250" y="75515"/>
                </a:cubicBezTo>
                <a:cubicBezTo>
                  <a:pt x="153323" y="58635"/>
                  <a:pt x="162130" y="42758"/>
                  <a:pt x="175297" y="29591"/>
                </a:cubicBezTo>
                <a:cubicBezTo>
                  <a:pt x="194566" y="10322"/>
                  <a:pt x="219636" y="391"/>
                  <a:pt x="244890" y="0"/>
                </a:cubicBezTo>
                <a:lnTo>
                  <a:pt x="244890" y="0"/>
                </a:lnTo>
                <a:cubicBezTo>
                  <a:pt x="270144" y="391"/>
                  <a:pt x="295215" y="10322"/>
                  <a:pt x="314484" y="29591"/>
                </a:cubicBezTo>
                <a:cubicBezTo>
                  <a:pt x="327644" y="42751"/>
                  <a:pt x="336448" y="58618"/>
                  <a:pt x="340604" y="75474"/>
                </a:cubicBezTo>
                <a:cubicBezTo>
                  <a:pt x="355376" y="66408"/>
                  <a:pt x="372787" y="61434"/>
                  <a:pt x="391360" y="61434"/>
                </a:cubicBezTo>
                <a:cubicBezTo>
                  <a:pt x="418610" y="61434"/>
                  <a:pt x="443360" y="72140"/>
                  <a:pt x="461494" y="89721"/>
                </a:cubicBezTo>
                <a:cubicBezTo>
                  <a:pt x="479075" y="107854"/>
                  <a:pt x="489780" y="132604"/>
                  <a:pt x="489780" y="159854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2" name="Teardrop 3"/>
          <p:cNvSpPr/>
          <p:nvPr/>
        </p:nvSpPr>
        <p:spPr>
          <a:xfrm rot="5400000" flipH="1" flipV="1">
            <a:off x="5449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3" name="Oval 522"/>
          <p:cNvSpPr/>
          <p:nvPr/>
        </p:nvSpPr>
        <p:spPr>
          <a:xfrm>
            <a:off x="66645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4" name="Oval 523"/>
          <p:cNvSpPr/>
          <p:nvPr/>
        </p:nvSpPr>
        <p:spPr>
          <a:xfrm>
            <a:off x="7667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5" name="Oval 524"/>
          <p:cNvSpPr/>
          <p:nvPr/>
        </p:nvSpPr>
        <p:spPr>
          <a:xfrm>
            <a:off x="16092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6" name="Oval 525"/>
          <p:cNvSpPr/>
          <p:nvPr/>
        </p:nvSpPr>
        <p:spPr>
          <a:xfrm>
            <a:off x="24518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7" name="Oval 526"/>
          <p:cNvSpPr/>
          <p:nvPr/>
        </p:nvSpPr>
        <p:spPr>
          <a:xfrm>
            <a:off x="32943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8" name="Oval 527"/>
          <p:cNvSpPr/>
          <p:nvPr/>
        </p:nvSpPr>
        <p:spPr>
          <a:xfrm>
            <a:off x="41368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9" name="Oval 528"/>
          <p:cNvSpPr/>
          <p:nvPr/>
        </p:nvSpPr>
        <p:spPr>
          <a:xfrm>
            <a:off x="49794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0" name="Oval 529"/>
          <p:cNvSpPr/>
          <p:nvPr/>
        </p:nvSpPr>
        <p:spPr>
          <a:xfrm>
            <a:off x="58219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1" name="Oval 530"/>
          <p:cNvSpPr/>
          <p:nvPr/>
        </p:nvSpPr>
        <p:spPr>
          <a:xfrm>
            <a:off x="83495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2" name="Oval 531"/>
          <p:cNvSpPr/>
          <p:nvPr/>
        </p:nvSpPr>
        <p:spPr>
          <a:xfrm>
            <a:off x="75070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3" name="Teardrop 3"/>
          <p:cNvSpPr/>
          <p:nvPr/>
        </p:nvSpPr>
        <p:spPr>
          <a:xfrm rot="5400000" flipH="1" flipV="1">
            <a:off x="60211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4" name="Teardrop 3"/>
          <p:cNvSpPr/>
          <p:nvPr/>
        </p:nvSpPr>
        <p:spPr>
          <a:xfrm rot="5400000" flipH="1" flipV="1">
            <a:off x="9659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5" name="Teardrop 3"/>
          <p:cNvSpPr/>
          <p:nvPr/>
        </p:nvSpPr>
        <p:spPr>
          <a:xfrm rot="5400000" flipH="1" flipV="1">
            <a:off x="18084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6" name="Teardrop 3"/>
          <p:cNvSpPr/>
          <p:nvPr/>
        </p:nvSpPr>
        <p:spPr>
          <a:xfrm rot="5400000" flipH="1" flipV="1">
            <a:off x="26510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7" name="Teardrop 3"/>
          <p:cNvSpPr/>
          <p:nvPr/>
        </p:nvSpPr>
        <p:spPr>
          <a:xfrm rot="5400000" flipH="1" flipV="1">
            <a:off x="34935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8" name="Teardrop 3"/>
          <p:cNvSpPr/>
          <p:nvPr/>
        </p:nvSpPr>
        <p:spPr>
          <a:xfrm rot="5400000" flipH="1" flipV="1">
            <a:off x="43361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9" name="Teardrop 3"/>
          <p:cNvSpPr/>
          <p:nvPr/>
        </p:nvSpPr>
        <p:spPr>
          <a:xfrm rot="5400000" flipH="1" flipV="1">
            <a:off x="51786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0" name="Teardrop 3"/>
          <p:cNvSpPr/>
          <p:nvPr/>
        </p:nvSpPr>
        <p:spPr>
          <a:xfrm rot="5400000" flipH="1" flipV="1">
            <a:off x="77062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1" name="Teardrop 3"/>
          <p:cNvSpPr/>
          <p:nvPr/>
        </p:nvSpPr>
        <p:spPr>
          <a:xfrm rot="5400000" flipH="1" flipV="1">
            <a:off x="68637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2" name="Teardrop 3"/>
          <p:cNvSpPr/>
          <p:nvPr/>
        </p:nvSpPr>
        <p:spPr>
          <a:xfrm rot="5400000" flipH="1" flipV="1">
            <a:off x="85488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3" name="Teardrop 3"/>
          <p:cNvSpPr/>
          <p:nvPr/>
        </p:nvSpPr>
        <p:spPr>
          <a:xfrm rot="5400000" flipH="1" flipV="1">
            <a:off x="1234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4" name="Oval 543"/>
          <p:cNvSpPr/>
          <p:nvPr/>
        </p:nvSpPr>
        <p:spPr>
          <a:xfrm>
            <a:off x="70866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5" name="Oval 544"/>
          <p:cNvSpPr/>
          <p:nvPr/>
        </p:nvSpPr>
        <p:spPr>
          <a:xfrm>
            <a:off x="3463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6" name="Oval 545"/>
          <p:cNvSpPr/>
          <p:nvPr/>
        </p:nvSpPr>
        <p:spPr>
          <a:xfrm>
            <a:off x="11888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7" name="Oval 546"/>
          <p:cNvSpPr/>
          <p:nvPr/>
        </p:nvSpPr>
        <p:spPr>
          <a:xfrm>
            <a:off x="20314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8" name="Oval 547"/>
          <p:cNvSpPr/>
          <p:nvPr/>
        </p:nvSpPr>
        <p:spPr>
          <a:xfrm>
            <a:off x="28739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9" name="Oval 548"/>
          <p:cNvSpPr/>
          <p:nvPr/>
        </p:nvSpPr>
        <p:spPr>
          <a:xfrm>
            <a:off x="37164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0" name="Oval 549"/>
          <p:cNvSpPr/>
          <p:nvPr/>
        </p:nvSpPr>
        <p:spPr>
          <a:xfrm>
            <a:off x="45590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1" name="Oval 550"/>
          <p:cNvSpPr/>
          <p:nvPr/>
        </p:nvSpPr>
        <p:spPr>
          <a:xfrm>
            <a:off x="54015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2" name="Oval 551"/>
          <p:cNvSpPr/>
          <p:nvPr/>
        </p:nvSpPr>
        <p:spPr>
          <a:xfrm>
            <a:off x="62441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3" name="Oval 552"/>
          <p:cNvSpPr/>
          <p:nvPr/>
        </p:nvSpPr>
        <p:spPr>
          <a:xfrm>
            <a:off x="87717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4" name="Oval 553"/>
          <p:cNvSpPr/>
          <p:nvPr/>
        </p:nvSpPr>
        <p:spPr>
          <a:xfrm>
            <a:off x="79291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5" name="Teardrop 3"/>
          <p:cNvSpPr/>
          <p:nvPr/>
        </p:nvSpPr>
        <p:spPr>
          <a:xfrm rot="5400000" flipH="1" flipV="1">
            <a:off x="64427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6" name="Teardrop 3"/>
          <p:cNvSpPr/>
          <p:nvPr/>
        </p:nvSpPr>
        <p:spPr>
          <a:xfrm rot="5400000" flipH="1" flipV="1">
            <a:off x="-148774" y="1946410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7" name="Teardrop 3"/>
          <p:cNvSpPr/>
          <p:nvPr/>
        </p:nvSpPr>
        <p:spPr>
          <a:xfrm rot="5400000" flipH="1" flipV="1">
            <a:off x="13875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8" name="Teardrop 3"/>
          <p:cNvSpPr/>
          <p:nvPr/>
        </p:nvSpPr>
        <p:spPr>
          <a:xfrm rot="5400000" flipH="1" flipV="1">
            <a:off x="22300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9" name="Teardrop 3"/>
          <p:cNvSpPr/>
          <p:nvPr/>
        </p:nvSpPr>
        <p:spPr>
          <a:xfrm rot="5400000" flipH="1" flipV="1">
            <a:off x="30726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0" name="Teardrop 3"/>
          <p:cNvSpPr/>
          <p:nvPr/>
        </p:nvSpPr>
        <p:spPr>
          <a:xfrm rot="5400000" flipH="1" flipV="1">
            <a:off x="39151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1" name="Teardrop 3"/>
          <p:cNvSpPr/>
          <p:nvPr/>
        </p:nvSpPr>
        <p:spPr>
          <a:xfrm rot="5400000" flipH="1" flipV="1">
            <a:off x="47576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2" name="Teardrop 3"/>
          <p:cNvSpPr/>
          <p:nvPr/>
        </p:nvSpPr>
        <p:spPr>
          <a:xfrm rot="5400000" flipH="1" flipV="1">
            <a:off x="56002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3" name="Teardrop 3"/>
          <p:cNvSpPr/>
          <p:nvPr/>
        </p:nvSpPr>
        <p:spPr>
          <a:xfrm rot="5400000" flipH="1" flipV="1">
            <a:off x="81278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4" name="Teardrop 3"/>
          <p:cNvSpPr/>
          <p:nvPr/>
        </p:nvSpPr>
        <p:spPr>
          <a:xfrm rot="5400000" flipH="1" flipV="1">
            <a:off x="72853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5" name="Teardrop 3"/>
          <p:cNvSpPr/>
          <p:nvPr/>
        </p:nvSpPr>
        <p:spPr>
          <a:xfrm rot="5400000" flipH="1" flipV="1">
            <a:off x="8812306" y="2017156"/>
            <a:ext cx="489780" cy="173608"/>
          </a:xfrm>
          <a:custGeom>
            <a:avLst/>
            <a:gdLst/>
            <a:ahLst/>
            <a:cxnLst/>
            <a:rect l="l" t="t" r="r" b="b"/>
            <a:pathLst>
              <a:path w="489780" h="173608">
                <a:moveTo>
                  <a:pt x="489780" y="159854"/>
                </a:moveTo>
                <a:lnTo>
                  <a:pt x="485976" y="173608"/>
                </a:lnTo>
                <a:lnTo>
                  <a:pt x="475131" y="173608"/>
                </a:lnTo>
                <a:cubicBezTo>
                  <a:pt x="477585" y="169211"/>
                  <a:pt x="477971" y="164422"/>
                  <a:pt x="477971" y="159544"/>
                </a:cubicBezTo>
                <a:cubicBezTo>
                  <a:pt x="477971" y="135634"/>
                  <a:pt x="468705" y="113887"/>
                  <a:pt x="453384" y="97876"/>
                </a:cubicBezTo>
                <a:lnTo>
                  <a:pt x="377652" y="173608"/>
                </a:lnTo>
                <a:lnTo>
                  <a:pt x="377561" y="173608"/>
                </a:lnTo>
                <a:lnTo>
                  <a:pt x="453339" y="97830"/>
                </a:lnTo>
                <a:cubicBezTo>
                  <a:pt x="437327" y="82509"/>
                  <a:pt x="415581" y="73244"/>
                  <a:pt x="391670" y="73244"/>
                </a:cubicBezTo>
                <a:cubicBezTo>
                  <a:pt x="341651" y="73244"/>
                  <a:pt x="301103" y="113792"/>
                  <a:pt x="301103" y="163811"/>
                </a:cubicBezTo>
                <a:lnTo>
                  <a:pt x="299829" y="173608"/>
                </a:lnTo>
                <a:lnTo>
                  <a:pt x="288634" y="173608"/>
                </a:lnTo>
                <a:cubicBezTo>
                  <a:pt x="289602" y="170367"/>
                  <a:pt x="289617" y="166907"/>
                  <a:pt x="289547" y="163248"/>
                </a:cubicBezTo>
                <a:cubicBezTo>
                  <a:pt x="289547" y="130228"/>
                  <a:pt x="305265" y="100880"/>
                  <a:pt x="329868" y="82592"/>
                </a:cubicBezTo>
                <a:cubicBezTo>
                  <a:pt x="326825" y="66091"/>
                  <a:pt x="318670" y="50477"/>
                  <a:pt x="305914" y="37722"/>
                </a:cubicBezTo>
                <a:cubicBezTo>
                  <a:pt x="289007" y="20815"/>
                  <a:pt x="267078" y="11989"/>
                  <a:pt x="244922" y="11501"/>
                </a:cubicBezTo>
                <a:lnTo>
                  <a:pt x="244922" y="96667"/>
                </a:lnTo>
                <a:lnTo>
                  <a:pt x="244858" y="96667"/>
                </a:lnTo>
                <a:lnTo>
                  <a:pt x="244858" y="11501"/>
                </a:lnTo>
                <a:cubicBezTo>
                  <a:pt x="222703" y="11990"/>
                  <a:pt x="200774" y="20815"/>
                  <a:pt x="183866" y="37722"/>
                </a:cubicBezTo>
                <a:cubicBezTo>
                  <a:pt x="171105" y="50483"/>
                  <a:pt x="162948" y="66105"/>
                  <a:pt x="159939" y="82613"/>
                </a:cubicBezTo>
                <a:cubicBezTo>
                  <a:pt x="184526" y="100902"/>
                  <a:pt x="200233" y="130241"/>
                  <a:pt x="200233" y="163248"/>
                </a:cubicBezTo>
                <a:lnTo>
                  <a:pt x="201368" y="173608"/>
                </a:lnTo>
                <a:lnTo>
                  <a:pt x="189949" y="173608"/>
                </a:lnTo>
                <a:cubicBezTo>
                  <a:pt x="188710" y="170302"/>
                  <a:pt x="188616" y="166986"/>
                  <a:pt x="188677" y="163811"/>
                </a:cubicBezTo>
                <a:cubicBezTo>
                  <a:pt x="188677" y="113792"/>
                  <a:pt x="148129" y="73244"/>
                  <a:pt x="98110" y="73244"/>
                </a:cubicBezTo>
                <a:cubicBezTo>
                  <a:pt x="74200" y="73244"/>
                  <a:pt x="52453" y="82510"/>
                  <a:pt x="36441" y="97831"/>
                </a:cubicBezTo>
                <a:lnTo>
                  <a:pt x="112218" y="173608"/>
                </a:lnTo>
                <a:lnTo>
                  <a:pt x="112128" y="173608"/>
                </a:lnTo>
                <a:lnTo>
                  <a:pt x="36396" y="97876"/>
                </a:lnTo>
                <a:cubicBezTo>
                  <a:pt x="21075" y="113887"/>
                  <a:pt x="11809" y="135634"/>
                  <a:pt x="11809" y="159544"/>
                </a:cubicBezTo>
                <a:lnTo>
                  <a:pt x="14649" y="173608"/>
                </a:lnTo>
                <a:lnTo>
                  <a:pt x="3810" y="173608"/>
                </a:lnTo>
                <a:cubicBezTo>
                  <a:pt x="333" y="169383"/>
                  <a:pt x="0" y="164657"/>
                  <a:pt x="0" y="159854"/>
                </a:cubicBezTo>
                <a:cubicBezTo>
                  <a:pt x="0" y="132604"/>
                  <a:pt x="10706" y="107854"/>
                  <a:pt x="28286" y="89721"/>
                </a:cubicBezTo>
                <a:lnTo>
                  <a:pt x="28286" y="89721"/>
                </a:lnTo>
                <a:cubicBezTo>
                  <a:pt x="46420" y="72140"/>
                  <a:pt x="71170" y="61435"/>
                  <a:pt x="98420" y="61435"/>
                </a:cubicBezTo>
                <a:cubicBezTo>
                  <a:pt x="117023" y="61435"/>
                  <a:pt x="134461" y="66424"/>
                  <a:pt x="149250" y="75515"/>
                </a:cubicBezTo>
                <a:cubicBezTo>
                  <a:pt x="153323" y="58635"/>
                  <a:pt x="162130" y="42758"/>
                  <a:pt x="175297" y="29591"/>
                </a:cubicBezTo>
                <a:cubicBezTo>
                  <a:pt x="194566" y="10322"/>
                  <a:pt x="219636" y="391"/>
                  <a:pt x="244890" y="0"/>
                </a:cubicBezTo>
                <a:lnTo>
                  <a:pt x="244890" y="0"/>
                </a:lnTo>
                <a:cubicBezTo>
                  <a:pt x="270144" y="391"/>
                  <a:pt x="295215" y="10322"/>
                  <a:pt x="314484" y="29591"/>
                </a:cubicBezTo>
                <a:cubicBezTo>
                  <a:pt x="327644" y="42751"/>
                  <a:pt x="336448" y="58618"/>
                  <a:pt x="340604" y="75474"/>
                </a:cubicBezTo>
                <a:cubicBezTo>
                  <a:pt x="355376" y="66408"/>
                  <a:pt x="372787" y="61434"/>
                  <a:pt x="391360" y="61434"/>
                </a:cubicBezTo>
                <a:cubicBezTo>
                  <a:pt x="418610" y="61434"/>
                  <a:pt x="443360" y="72140"/>
                  <a:pt x="461494" y="89721"/>
                </a:cubicBezTo>
                <a:cubicBezTo>
                  <a:pt x="479075" y="107854"/>
                  <a:pt x="489780" y="132604"/>
                  <a:pt x="489780" y="159854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6" name="Teardrop 3"/>
          <p:cNvSpPr/>
          <p:nvPr/>
        </p:nvSpPr>
        <p:spPr>
          <a:xfrm rot="5400000" flipH="1" flipV="1">
            <a:off x="5449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7" name="Oval 566"/>
          <p:cNvSpPr/>
          <p:nvPr/>
        </p:nvSpPr>
        <p:spPr>
          <a:xfrm>
            <a:off x="66645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8" name="Oval 567"/>
          <p:cNvSpPr/>
          <p:nvPr/>
        </p:nvSpPr>
        <p:spPr>
          <a:xfrm>
            <a:off x="7667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9" name="Oval 568"/>
          <p:cNvSpPr/>
          <p:nvPr/>
        </p:nvSpPr>
        <p:spPr>
          <a:xfrm>
            <a:off x="16092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0" name="Oval 569"/>
          <p:cNvSpPr/>
          <p:nvPr/>
        </p:nvSpPr>
        <p:spPr>
          <a:xfrm>
            <a:off x="24518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1" name="Oval 570"/>
          <p:cNvSpPr/>
          <p:nvPr/>
        </p:nvSpPr>
        <p:spPr>
          <a:xfrm>
            <a:off x="32943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2" name="Oval 571"/>
          <p:cNvSpPr/>
          <p:nvPr/>
        </p:nvSpPr>
        <p:spPr>
          <a:xfrm>
            <a:off x="41368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3" name="Oval 572"/>
          <p:cNvSpPr/>
          <p:nvPr/>
        </p:nvSpPr>
        <p:spPr>
          <a:xfrm>
            <a:off x="49794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4" name="Oval 573"/>
          <p:cNvSpPr/>
          <p:nvPr/>
        </p:nvSpPr>
        <p:spPr>
          <a:xfrm>
            <a:off x="58219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5" name="Oval 574"/>
          <p:cNvSpPr/>
          <p:nvPr/>
        </p:nvSpPr>
        <p:spPr>
          <a:xfrm>
            <a:off x="83495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6" name="Oval 575"/>
          <p:cNvSpPr/>
          <p:nvPr/>
        </p:nvSpPr>
        <p:spPr>
          <a:xfrm>
            <a:off x="75070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7" name="Teardrop 3"/>
          <p:cNvSpPr/>
          <p:nvPr/>
        </p:nvSpPr>
        <p:spPr>
          <a:xfrm rot="5400000" flipH="1" flipV="1">
            <a:off x="60211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8" name="Teardrop 3"/>
          <p:cNvSpPr/>
          <p:nvPr/>
        </p:nvSpPr>
        <p:spPr>
          <a:xfrm rot="5400000" flipH="1" flipV="1">
            <a:off x="9659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9" name="Teardrop 3"/>
          <p:cNvSpPr/>
          <p:nvPr/>
        </p:nvSpPr>
        <p:spPr>
          <a:xfrm rot="5400000" flipH="1" flipV="1">
            <a:off x="18084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0" name="Teardrop 3"/>
          <p:cNvSpPr/>
          <p:nvPr/>
        </p:nvSpPr>
        <p:spPr>
          <a:xfrm rot="5400000" flipH="1" flipV="1">
            <a:off x="26510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1" name="Teardrop 3"/>
          <p:cNvSpPr/>
          <p:nvPr/>
        </p:nvSpPr>
        <p:spPr>
          <a:xfrm rot="5400000" flipH="1" flipV="1">
            <a:off x="34935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2" name="Teardrop 3"/>
          <p:cNvSpPr/>
          <p:nvPr/>
        </p:nvSpPr>
        <p:spPr>
          <a:xfrm rot="5400000" flipH="1" flipV="1">
            <a:off x="43361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3" name="Teardrop 3"/>
          <p:cNvSpPr/>
          <p:nvPr/>
        </p:nvSpPr>
        <p:spPr>
          <a:xfrm rot="5400000" flipH="1" flipV="1">
            <a:off x="51786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4" name="Teardrop 3"/>
          <p:cNvSpPr/>
          <p:nvPr/>
        </p:nvSpPr>
        <p:spPr>
          <a:xfrm rot="5400000" flipH="1" flipV="1">
            <a:off x="77062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5" name="Teardrop 3"/>
          <p:cNvSpPr/>
          <p:nvPr/>
        </p:nvSpPr>
        <p:spPr>
          <a:xfrm rot="5400000" flipH="1" flipV="1">
            <a:off x="68637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6" name="Teardrop 3"/>
          <p:cNvSpPr/>
          <p:nvPr/>
        </p:nvSpPr>
        <p:spPr>
          <a:xfrm rot="5400000" flipH="1" flipV="1">
            <a:off x="85488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7" name="Teardrop 3"/>
          <p:cNvSpPr/>
          <p:nvPr/>
        </p:nvSpPr>
        <p:spPr>
          <a:xfrm rot="5400000" flipH="1" flipV="1">
            <a:off x="1234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8" name="Oval 587"/>
          <p:cNvSpPr/>
          <p:nvPr/>
        </p:nvSpPr>
        <p:spPr>
          <a:xfrm>
            <a:off x="70866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9" name="Oval 588"/>
          <p:cNvSpPr/>
          <p:nvPr/>
        </p:nvSpPr>
        <p:spPr>
          <a:xfrm>
            <a:off x="3463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0" name="Oval 589"/>
          <p:cNvSpPr/>
          <p:nvPr/>
        </p:nvSpPr>
        <p:spPr>
          <a:xfrm>
            <a:off x="11888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1" name="Oval 590"/>
          <p:cNvSpPr/>
          <p:nvPr/>
        </p:nvSpPr>
        <p:spPr>
          <a:xfrm>
            <a:off x="20314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2" name="Oval 591"/>
          <p:cNvSpPr/>
          <p:nvPr/>
        </p:nvSpPr>
        <p:spPr>
          <a:xfrm>
            <a:off x="28739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3" name="Oval 592"/>
          <p:cNvSpPr/>
          <p:nvPr/>
        </p:nvSpPr>
        <p:spPr>
          <a:xfrm>
            <a:off x="37164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4" name="Oval 593"/>
          <p:cNvSpPr/>
          <p:nvPr/>
        </p:nvSpPr>
        <p:spPr>
          <a:xfrm>
            <a:off x="45590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5" name="Oval 594"/>
          <p:cNvSpPr/>
          <p:nvPr/>
        </p:nvSpPr>
        <p:spPr>
          <a:xfrm>
            <a:off x="54015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6" name="Oval 595"/>
          <p:cNvSpPr/>
          <p:nvPr/>
        </p:nvSpPr>
        <p:spPr>
          <a:xfrm>
            <a:off x="62441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7" name="Oval 596"/>
          <p:cNvSpPr/>
          <p:nvPr/>
        </p:nvSpPr>
        <p:spPr>
          <a:xfrm>
            <a:off x="87717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8" name="Oval 597"/>
          <p:cNvSpPr/>
          <p:nvPr/>
        </p:nvSpPr>
        <p:spPr>
          <a:xfrm>
            <a:off x="79291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9" name="Teardrop 3"/>
          <p:cNvSpPr/>
          <p:nvPr/>
        </p:nvSpPr>
        <p:spPr>
          <a:xfrm rot="5400000" flipH="1" flipV="1">
            <a:off x="64427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0" name="Teardrop 3"/>
          <p:cNvSpPr/>
          <p:nvPr/>
        </p:nvSpPr>
        <p:spPr>
          <a:xfrm rot="5400000" flipH="1" flipV="1">
            <a:off x="-148774" y="279508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1" name="Teardrop 3"/>
          <p:cNvSpPr/>
          <p:nvPr/>
        </p:nvSpPr>
        <p:spPr>
          <a:xfrm rot="5400000" flipH="1" flipV="1">
            <a:off x="13875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2" name="Teardrop 3"/>
          <p:cNvSpPr/>
          <p:nvPr/>
        </p:nvSpPr>
        <p:spPr>
          <a:xfrm rot="5400000" flipH="1" flipV="1">
            <a:off x="22300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3" name="Teardrop 3"/>
          <p:cNvSpPr/>
          <p:nvPr/>
        </p:nvSpPr>
        <p:spPr>
          <a:xfrm rot="5400000" flipH="1" flipV="1">
            <a:off x="30726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4" name="Teardrop 3"/>
          <p:cNvSpPr/>
          <p:nvPr/>
        </p:nvSpPr>
        <p:spPr>
          <a:xfrm rot="5400000" flipH="1" flipV="1">
            <a:off x="39151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5" name="Teardrop 3"/>
          <p:cNvSpPr/>
          <p:nvPr/>
        </p:nvSpPr>
        <p:spPr>
          <a:xfrm rot="5400000" flipH="1" flipV="1">
            <a:off x="47576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6" name="Teardrop 3"/>
          <p:cNvSpPr/>
          <p:nvPr/>
        </p:nvSpPr>
        <p:spPr>
          <a:xfrm rot="5400000" flipH="1" flipV="1">
            <a:off x="56002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7" name="Teardrop 3"/>
          <p:cNvSpPr/>
          <p:nvPr/>
        </p:nvSpPr>
        <p:spPr>
          <a:xfrm rot="5400000" flipH="1" flipV="1">
            <a:off x="81278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8" name="Teardrop 3"/>
          <p:cNvSpPr/>
          <p:nvPr/>
        </p:nvSpPr>
        <p:spPr>
          <a:xfrm rot="5400000" flipH="1" flipV="1">
            <a:off x="72853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9" name="Teardrop 3"/>
          <p:cNvSpPr/>
          <p:nvPr/>
        </p:nvSpPr>
        <p:spPr>
          <a:xfrm rot="5400000" flipH="1" flipV="1">
            <a:off x="8812306" y="2865829"/>
            <a:ext cx="489780" cy="173608"/>
          </a:xfrm>
          <a:custGeom>
            <a:avLst/>
            <a:gdLst/>
            <a:ahLst/>
            <a:cxnLst/>
            <a:rect l="l" t="t" r="r" b="b"/>
            <a:pathLst>
              <a:path w="489780" h="173608">
                <a:moveTo>
                  <a:pt x="489780" y="159854"/>
                </a:moveTo>
                <a:lnTo>
                  <a:pt x="485976" y="173608"/>
                </a:lnTo>
                <a:lnTo>
                  <a:pt x="475132" y="173608"/>
                </a:lnTo>
                <a:cubicBezTo>
                  <a:pt x="477585" y="169211"/>
                  <a:pt x="477971" y="164422"/>
                  <a:pt x="477971" y="159544"/>
                </a:cubicBezTo>
                <a:cubicBezTo>
                  <a:pt x="477971" y="135634"/>
                  <a:pt x="468705" y="113887"/>
                  <a:pt x="453384" y="97876"/>
                </a:cubicBezTo>
                <a:lnTo>
                  <a:pt x="377652" y="173608"/>
                </a:lnTo>
                <a:lnTo>
                  <a:pt x="377561" y="173608"/>
                </a:lnTo>
                <a:lnTo>
                  <a:pt x="453339" y="97830"/>
                </a:lnTo>
                <a:cubicBezTo>
                  <a:pt x="437327" y="82509"/>
                  <a:pt x="415581" y="73244"/>
                  <a:pt x="391670" y="73244"/>
                </a:cubicBezTo>
                <a:cubicBezTo>
                  <a:pt x="341652" y="73244"/>
                  <a:pt x="301103" y="113792"/>
                  <a:pt x="301103" y="163811"/>
                </a:cubicBezTo>
                <a:lnTo>
                  <a:pt x="299830" y="173608"/>
                </a:lnTo>
                <a:lnTo>
                  <a:pt x="288634" y="173608"/>
                </a:lnTo>
                <a:cubicBezTo>
                  <a:pt x="289602" y="170367"/>
                  <a:pt x="289617" y="166907"/>
                  <a:pt x="289547" y="163248"/>
                </a:cubicBezTo>
                <a:cubicBezTo>
                  <a:pt x="289547" y="130228"/>
                  <a:pt x="305265" y="100880"/>
                  <a:pt x="329868" y="82592"/>
                </a:cubicBezTo>
                <a:cubicBezTo>
                  <a:pt x="326825" y="66091"/>
                  <a:pt x="318670" y="50477"/>
                  <a:pt x="305914" y="37722"/>
                </a:cubicBezTo>
                <a:cubicBezTo>
                  <a:pt x="289007" y="20815"/>
                  <a:pt x="267078" y="11989"/>
                  <a:pt x="244922" y="11501"/>
                </a:cubicBezTo>
                <a:lnTo>
                  <a:pt x="244922" y="96667"/>
                </a:lnTo>
                <a:lnTo>
                  <a:pt x="244858" y="96667"/>
                </a:lnTo>
                <a:lnTo>
                  <a:pt x="244858" y="11501"/>
                </a:lnTo>
                <a:cubicBezTo>
                  <a:pt x="222703" y="11990"/>
                  <a:pt x="200774" y="20815"/>
                  <a:pt x="183866" y="37722"/>
                </a:cubicBezTo>
                <a:cubicBezTo>
                  <a:pt x="171105" y="50483"/>
                  <a:pt x="162948" y="66105"/>
                  <a:pt x="159939" y="82613"/>
                </a:cubicBezTo>
                <a:cubicBezTo>
                  <a:pt x="184526" y="100902"/>
                  <a:pt x="200233" y="130241"/>
                  <a:pt x="200233" y="163248"/>
                </a:cubicBezTo>
                <a:lnTo>
                  <a:pt x="201368" y="173608"/>
                </a:lnTo>
                <a:lnTo>
                  <a:pt x="189949" y="173608"/>
                </a:lnTo>
                <a:cubicBezTo>
                  <a:pt x="188710" y="170302"/>
                  <a:pt x="188616" y="166986"/>
                  <a:pt x="188677" y="163811"/>
                </a:cubicBezTo>
                <a:cubicBezTo>
                  <a:pt x="188677" y="113792"/>
                  <a:pt x="148129" y="73244"/>
                  <a:pt x="98110" y="73244"/>
                </a:cubicBezTo>
                <a:cubicBezTo>
                  <a:pt x="74200" y="73244"/>
                  <a:pt x="52453" y="82510"/>
                  <a:pt x="36441" y="97831"/>
                </a:cubicBezTo>
                <a:lnTo>
                  <a:pt x="112218" y="173608"/>
                </a:lnTo>
                <a:lnTo>
                  <a:pt x="112128" y="173608"/>
                </a:lnTo>
                <a:lnTo>
                  <a:pt x="36396" y="97876"/>
                </a:lnTo>
                <a:cubicBezTo>
                  <a:pt x="21075" y="113887"/>
                  <a:pt x="11809" y="135634"/>
                  <a:pt x="11809" y="159544"/>
                </a:cubicBezTo>
                <a:lnTo>
                  <a:pt x="14649" y="173608"/>
                </a:lnTo>
                <a:lnTo>
                  <a:pt x="3810" y="173608"/>
                </a:lnTo>
                <a:cubicBezTo>
                  <a:pt x="333" y="169383"/>
                  <a:pt x="0" y="164657"/>
                  <a:pt x="0" y="159854"/>
                </a:cubicBezTo>
                <a:cubicBezTo>
                  <a:pt x="0" y="132604"/>
                  <a:pt x="10706" y="107854"/>
                  <a:pt x="28286" y="89721"/>
                </a:cubicBezTo>
                <a:lnTo>
                  <a:pt x="28286" y="89721"/>
                </a:lnTo>
                <a:cubicBezTo>
                  <a:pt x="46420" y="72140"/>
                  <a:pt x="71170" y="61435"/>
                  <a:pt x="98420" y="61435"/>
                </a:cubicBezTo>
                <a:cubicBezTo>
                  <a:pt x="117023" y="61435"/>
                  <a:pt x="134461" y="66424"/>
                  <a:pt x="149250" y="75515"/>
                </a:cubicBezTo>
                <a:cubicBezTo>
                  <a:pt x="153323" y="58635"/>
                  <a:pt x="162130" y="42758"/>
                  <a:pt x="175297" y="29591"/>
                </a:cubicBezTo>
                <a:cubicBezTo>
                  <a:pt x="194566" y="10322"/>
                  <a:pt x="219636" y="391"/>
                  <a:pt x="244890" y="0"/>
                </a:cubicBezTo>
                <a:lnTo>
                  <a:pt x="244890" y="0"/>
                </a:lnTo>
                <a:cubicBezTo>
                  <a:pt x="270144" y="391"/>
                  <a:pt x="295215" y="10322"/>
                  <a:pt x="314484" y="29591"/>
                </a:cubicBezTo>
                <a:cubicBezTo>
                  <a:pt x="327644" y="42751"/>
                  <a:pt x="336448" y="58618"/>
                  <a:pt x="340604" y="75474"/>
                </a:cubicBezTo>
                <a:cubicBezTo>
                  <a:pt x="355376" y="66408"/>
                  <a:pt x="372787" y="61434"/>
                  <a:pt x="391360" y="61434"/>
                </a:cubicBezTo>
                <a:cubicBezTo>
                  <a:pt x="418611" y="61434"/>
                  <a:pt x="443360" y="72140"/>
                  <a:pt x="461494" y="89721"/>
                </a:cubicBezTo>
                <a:cubicBezTo>
                  <a:pt x="479075" y="107854"/>
                  <a:pt x="489780" y="132604"/>
                  <a:pt x="489780" y="159854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0" name="Teardrop 3"/>
          <p:cNvSpPr/>
          <p:nvPr/>
        </p:nvSpPr>
        <p:spPr>
          <a:xfrm rot="5400000" flipH="1" flipV="1">
            <a:off x="5449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1" name="Oval 610"/>
          <p:cNvSpPr/>
          <p:nvPr/>
        </p:nvSpPr>
        <p:spPr>
          <a:xfrm>
            <a:off x="66645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2" name="Oval 611"/>
          <p:cNvSpPr/>
          <p:nvPr/>
        </p:nvSpPr>
        <p:spPr>
          <a:xfrm>
            <a:off x="7667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3" name="Oval 612"/>
          <p:cNvSpPr/>
          <p:nvPr/>
        </p:nvSpPr>
        <p:spPr>
          <a:xfrm>
            <a:off x="16092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4" name="Oval 613"/>
          <p:cNvSpPr/>
          <p:nvPr/>
        </p:nvSpPr>
        <p:spPr>
          <a:xfrm>
            <a:off x="24518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5" name="Oval 614"/>
          <p:cNvSpPr/>
          <p:nvPr/>
        </p:nvSpPr>
        <p:spPr>
          <a:xfrm>
            <a:off x="32943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6" name="Oval 615"/>
          <p:cNvSpPr/>
          <p:nvPr/>
        </p:nvSpPr>
        <p:spPr>
          <a:xfrm>
            <a:off x="41368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7" name="Oval 616"/>
          <p:cNvSpPr/>
          <p:nvPr/>
        </p:nvSpPr>
        <p:spPr>
          <a:xfrm>
            <a:off x="49794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8" name="Oval 617"/>
          <p:cNvSpPr/>
          <p:nvPr/>
        </p:nvSpPr>
        <p:spPr>
          <a:xfrm>
            <a:off x="58219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9" name="Oval 618"/>
          <p:cNvSpPr/>
          <p:nvPr/>
        </p:nvSpPr>
        <p:spPr>
          <a:xfrm>
            <a:off x="83495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0" name="Oval 619"/>
          <p:cNvSpPr/>
          <p:nvPr/>
        </p:nvSpPr>
        <p:spPr>
          <a:xfrm>
            <a:off x="75070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1" name="Teardrop 3"/>
          <p:cNvSpPr/>
          <p:nvPr/>
        </p:nvSpPr>
        <p:spPr>
          <a:xfrm rot="5400000" flipH="1" flipV="1">
            <a:off x="60211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2" name="Teardrop 3"/>
          <p:cNvSpPr/>
          <p:nvPr/>
        </p:nvSpPr>
        <p:spPr>
          <a:xfrm rot="5400000" flipH="1" flipV="1">
            <a:off x="9659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3" name="Teardrop 3"/>
          <p:cNvSpPr/>
          <p:nvPr/>
        </p:nvSpPr>
        <p:spPr>
          <a:xfrm rot="5400000" flipH="1" flipV="1">
            <a:off x="18084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4" name="Teardrop 3"/>
          <p:cNvSpPr/>
          <p:nvPr/>
        </p:nvSpPr>
        <p:spPr>
          <a:xfrm rot="5400000" flipH="1" flipV="1">
            <a:off x="26510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5" name="Teardrop 3"/>
          <p:cNvSpPr/>
          <p:nvPr/>
        </p:nvSpPr>
        <p:spPr>
          <a:xfrm rot="5400000" flipH="1" flipV="1">
            <a:off x="34935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6" name="Teardrop 3"/>
          <p:cNvSpPr/>
          <p:nvPr/>
        </p:nvSpPr>
        <p:spPr>
          <a:xfrm rot="5400000" flipH="1" flipV="1">
            <a:off x="43361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7" name="Teardrop 3"/>
          <p:cNvSpPr/>
          <p:nvPr/>
        </p:nvSpPr>
        <p:spPr>
          <a:xfrm rot="5400000" flipH="1" flipV="1">
            <a:off x="51786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8" name="Teardrop 3"/>
          <p:cNvSpPr/>
          <p:nvPr/>
        </p:nvSpPr>
        <p:spPr>
          <a:xfrm rot="5400000" flipH="1" flipV="1">
            <a:off x="77062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9" name="Teardrop 3"/>
          <p:cNvSpPr/>
          <p:nvPr/>
        </p:nvSpPr>
        <p:spPr>
          <a:xfrm rot="5400000" flipH="1" flipV="1">
            <a:off x="68637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0" name="Teardrop 3"/>
          <p:cNvSpPr/>
          <p:nvPr/>
        </p:nvSpPr>
        <p:spPr>
          <a:xfrm rot="5400000" flipH="1" flipV="1">
            <a:off x="85488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1" name="Teardrop 3"/>
          <p:cNvSpPr/>
          <p:nvPr/>
        </p:nvSpPr>
        <p:spPr>
          <a:xfrm rot="5400000" flipH="1" flipV="1">
            <a:off x="1234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2" name="Oval 631"/>
          <p:cNvSpPr/>
          <p:nvPr/>
        </p:nvSpPr>
        <p:spPr>
          <a:xfrm>
            <a:off x="70866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3" name="Oval 632"/>
          <p:cNvSpPr/>
          <p:nvPr/>
        </p:nvSpPr>
        <p:spPr>
          <a:xfrm>
            <a:off x="3463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4" name="Oval 633"/>
          <p:cNvSpPr/>
          <p:nvPr/>
        </p:nvSpPr>
        <p:spPr>
          <a:xfrm>
            <a:off x="11888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5" name="Oval 634"/>
          <p:cNvSpPr/>
          <p:nvPr/>
        </p:nvSpPr>
        <p:spPr>
          <a:xfrm>
            <a:off x="20314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6" name="Oval 635"/>
          <p:cNvSpPr/>
          <p:nvPr/>
        </p:nvSpPr>
        <p:spPr>
          <a:xfrm>
            <a:off x="28739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7" name="Oval 636"/>
          <p:cNvSpPr/>
          <p:nvPr/>
        </p:nvSpPr>
        <p:spPr>
          <a:xfrm>
            <a:off x="37164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8" name="Oval 637"/>
          <p:cNvSpPr/>
          <p:nvPr/>
        </p:nvSpPr>
        <p:spPr>
          <a:xfrm>
            <a:off x="45590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9" name="Oval 638"/>
          <p:cNvSpPr/>
          <p:nvPr/>
        </p:nvSpPr>
        <p:spPr>
          <a:xfrm>
            <a:off x="54015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0" name="Oval 639"/>
          <p:cNvSpPr/>
          <p:nvPr/>
        </p:nvSpPr>
        <p:spPr>
          <a:xfrm>
            <a:off x="62441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1" name="Oval 640"/>
          <p:cNvSpPr/>
          <p:nvPr/>
        </p:nvSpPr>
        <p:spPr>
          <a:xfrm>
            <a:off x="87717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2" name="Oval 641"/>
          <p:cNvSpPr/>
          <p:nvPr/>
        </p:nvSpPr>
        <p:spPr>
          <a:xfrm>
            <a:off x="79291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3" name="Teardrop 3"/>
          <p:cNvSpPr/>
          <p:nvPr/>
        </p:nvSpPr>
        <p:spPr>
          <a:xfrm rot="5400000" flipH="1" flipV="1">
            <a:off x="64427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4" name="Teardrop 3"/>
          <p:cNvSpPr/>
          <p:nvPr/>
        </p:nvSpPr>
        <p:spPr>
          <a:xfrm rot="5400000" flipH="1" flipV="1">
            <a:off x="-148774" y="3639262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5" name="Teardrop 3"/>
          <p:cNvSpPr/>
          <p:nvPr/>
        </p:nvSpPr>
        <p:spPr>
          <a:xfrm rot="5400000" flipH="1" flipV="1">
            <a:off x="13875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6" name="Teardrop 3"/>
          <p:cNvSpPr/>
          <p:nvPr/>
        </p:nvSpPr>
        <p:spPr>
          <a:xfrm rot="5400000" flipH="1" flipV="1">
            <a:off x="22300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7" name="Teardrop 3"/>
          <p:cNvSpPr/>
          <p:nvPr/>
        </p:nvSpPr>
        <p:spPr>
          <a:xfrm rot="5400000" flipH="1" flipV="1">
            <a:off x="30726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8" name="Teardrop 3"/>
          <p:cNvSpPr/>
          <p:nvPr/>
        </p:nvSpPr>
        <p:spPr>
          <a:xfrm rot="5400000" flipH="1" flipV="1">
            <a:off x="39151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9" name="Teardrop 3"/>
          <p:cNvSpPr/>
          <p:nvPr/>
        </p:nvSpPr>
        <p:spPr>
          <a:xfrm rot="5400000" flipH="1" flipV="1">
            <a:off x="47576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0" name="Teardrop 3"/>
          <p:cNvSpPr/>
          <p:nvPr/>
        </p:nvSpPr>
        <p:spPr>
          <a:xfrm rot="5400000" flipH="1" flipV="1">
            <a:off x="56002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1" name="Teardrop 3"/>
          <p:cNvSpPr/>
          <p:nvPr/>
        </p:nvSpPr>
        <p:spPr>
          <a:xfrm rot="5400000" flipH="1" flipV="1">
            <a:off x="81278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2" name="Teardrop 3"/>
          <p:cNvSpPr/>
          <p:nvPr/>
        </p:nvSpPr>
        <p:spPr>
          <a:xfrm rot="5400000" flipH="1" flipV="1">
            <a:off x="72853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3" name="Teardrop 3"/>
          <p:cNvSpPr/>
          <p:nvPr/>
        </p:nvSpPr>
        <p:spPr>
          <a:xfrm rot="5400000" flipH="1" flipV="1">
            <a:off x="8812306" y="3710008"/>
            <a:ext cx="489780" cy="173608"/>
          </a:xfrm>
          <a:custGeom>
            <a:avLst/>
            <a:gdLst/>
            <a:ahLst/>
            <a:cxnLst/>
            <a:rect l="l" t="t" r="r" b="b"/>
            <a:pathLst>
              <a:path w="489780" h="173608">
                <a:moveTo>
                  <a:pt x="489780" y="159854"/>
                </a:moveTo>
                <a:lnTo>
                  <a:pt x="485976" y="173608"/>
                </a:lnTo>
                <a:lnTo>
                  <a:pt x="475132" y="173608"/>
                </a:lnTo>
                <a:cubicBezTo>
                  <a:pt x="477585" y="169211"/>
                  <a:pt x="477971" y="164422"/>
                  <a:pt x="477971" y="159544"/>
                </a:cubicBezTo>
                <a:cubicBezTo>
                  <a:pt x="477971" y="135634"/>
                  <a:pt x="468705" y="113887"/>
                  <a:pt x="453384" y="97876"/>
                </a:cubicBezTo>
                <a:lnTo>
                  <a:pt x="377652" y="173608"/>
                </a:lnTo>
                <a:lnTo>
                  <a:pt x="377561" y="173608"/>
                </a:lnTo>
                <a:lnTo>
                  <a:pt x="453339" y="97830"/>
                </a:lnTo>
                <a:cubicBezTo>
                  <a:pt x="437327" y="82509"/>
                  <a:pt x="415581" y="73244"/>
                  <a:pt x="391670" y="73244"/>
                </a:cubicBezTo>
                <a:cubicBezTo>
                  <a:pt x="341652" y="73244"/>
                  <a:pt x="301103" y="113792"/>
                  <a:pt x="301103" y="163811"/>
                </a:cubicBezTo>
                <a:lnTo>
                  <a:pt x="299830" y="173608"/>
                </a:lnTo>
                <a:lnTo>
                  <a:pt x="288634" y="173608"/>
                </a:lnTo>
                <a:cubicBezTo>
                  <a:pt x="289602" y="170367"/>
                  <a:pt x="289617" y="166907"/>
                  <a:pt x="289547" y="163248"/>
                </a:cubicBezTo>
                <a:cubicBezTo>
                  <a:pt x="289547" y="130228"/>
                  <a:pt x="305265" y="100880"/>
                  <a:pt x="329868" y="82592"/>
                </a:cubicBezTo>
                <a:cubicBezTo>
                  <a:pt x="326825" y="66091"/>
                  <a:pt x="318670" y="50477"/>
                  <a:pt x="305914" y="37722"/>
                </a:cubicBezTo>
                <a:cubicBezTo>
                  <a:pt x="289007" y="20815"/>
                  <a:pt x="267078" y="11989"/>
                  <a:pt x="244922" y="11501"/>
                </a:cubicBezTo>
                <a:lnTo>
                  <a:pt x="244922" y="96667"/>
                </a:lnTo>
                <a:lnTo>
                  <a:pt x="244858" y="96667"/>
                </a:lnTo>
                <a:lnTo>
                  <a:pt x="244858" y="11501"/>
                </a:lnTo>
                <a:cubicBezTo>
                  <a:pt x="222703" y="11990"/>
                  <a:pt x="200774" y="20815"/>
                  <a:pt x="183866" y="37722"/>
                </a:cubicBezTo>
                <a:cubicBezTo>
                  <a:pt x="171105" y="50483"/>
                  <a:pt x="162948" y="66105"/>
                  <a:pt x="159939" y="82613"/>
                </a:cubicBezTo>
                <a:cubicBezTo>
                  <a:pt x="184526" y="100902"/>
                  <a:pt x="200233" y="130241"/>
                  <a:pt x="200233" y="163248"/>
                </a:cubicBezTo>
                <a:lnTo>
                  <a:pt x="201368" y="173608"/>
                </a:lnTo>
                <a:lnTo>
                  <a:pt x="189949" y="173608"/>
                </a:lnTo>
                <a:cubicBezTo>
                  <a:pt x="188710" y="170302"/>
                  <a:pt x="188616" y="166986"/>
                  <a:pt x="188677" y="163811"/>
                </a:cubicBezTo>
                <a:cubicBezTo>
                  <a:pt x="188677" y="113792"/>
                  <a:pt x="148129" y="73244"/>
                  <a:pt x="98110" y="73244"/>
                </a:cubicBezTo>
                <a:cubicBezTo>
                  <a:pt x="74200" y="73244"/>
                  <a:pt x="52453" y="82510"/>
                  <a:pt x="36441" y="97831"/>
                </a:cubicBezTo>
                <a:lnTo>
                  <a:pt x="112218" y="173608"/>
                </a:lnTo>
                <a:lnTo>
                  <a:pt x="112128" y="173608"/>
                </a:lnTo>
                <a:lnTo>
                  <a:pt x="36396" y="97876"/>
                </a:lnTo>
                <a:cubicBezTo>
                  <a:pt x="21075" y="113887"/>
                  <a:pt x="11809" y="135634"/>
                  <a:pt x="11809" y="159544"/>
                </a:cubicBezTo>
                <a:lnTo>
                  <a:pt x="14649" y="173608"/>
                </a:lnTo>
                <a:lnTo>
                  <a:pt x="3810" y="173608"/>
                </a:lnTo>
                <a:cubicBezTo>
                  <a:pt x="333" y="169383"/>
                  <a:pt x="0" y="164657"/>
                  <a:pt x="0" y="159854"/>
                </a:cubicBezTo>
                <a:cubicBezTo>
                  <a:pt x="0" y="132604"/>
                  <a:pt x="10706" y="107854"/>
                  <a:pt x="28286" y="89721"/>
                </a:cubicBezTo>
                <a:lnTo>
                  <a:pt x="28286" y="89721"/>
                </a:lnTo>
                <a:cubicBezTo>
                  <a:pt x="46420" y="72140"/>
                  <a:pt x="71170" y="61435"/>
                  <a:pt x="98420" y="61435"/>
                </a:cubicBezTo>
                <a:cubicBezTo>
                  <a:pt x="117023" y="61435"/>
                  <a:pt x="134461" y="66424"/>
                  <a:pt x="149250" y="75515"/>
                </a:cubicBezTo>
                <a:cubicBezTo>
                  <a:pt x="153323" y="58635"/>
                  <a:pt x="162130" y="42758"/>
                  <a:pt x="175297" y="29591"/>
                </a:cubicBezTo>
                <a:cubicBezTo>
                  <a:pt x="194566" y="10322"/>
                  <a:pt x="219636" y="391"/>
                  <a:pt x="244890" y="0"/>
                </a:cubicBezTo>
                <a:lnTo>
                  <a:pt x="244890" y="0"/>
                </a:lnTo>
                <a:cubicBezTo>
                  <a:pt x="270144" y="391"/>
                  <a:pt x="295215" y="10322"/>
                  <a:pt x="314484" y="29591"/>
                </a:cubicBezTo>
                <a:cubicBezTo>
                  <a:pt x="327644" y="42751"/>
                  <a:pt x="336448" y="58618"/>
                  <a:pt x="340604" y="75474"/>
                </a:cubicBezTo>
                <a:cubicBezTo>
                  <a:pt x="355376" y="66408"/>
                  <a:pt x="372787" y="61434"/>
                  <a:pt x="391360" y="61434"/>
                </a:cubicBezTo>
                <a:cubicBezTo>
                  <a:pt x="418611" y="61434"/>
                  <a:pt x="443360" y="72140"/>
                  <a:pt x="461494" y="89721"/>
                </a:cubicBezTo>
                <a:cubicBezTo>
                  <a:pt x="479075" y="107854"/>
                  <a:pt x="489780" y="132604"/>
                  <a:pt x="489780" y="159854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4" name="Teardrop 3"/>
          <p:cNvSpPr/>
          <p:nvPr/>
        </p:nvSpPr>
        <p:spPr>
          <a:xfrm rot="5400000" flipH="1" flipV="1">
            <a:off x="5449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5" name="Oval 654"/>
          <p:cNvSpPr/>
          <p:nvPr/>
        </p:nvSpPr>
        <p:spPr>
          <a:xfrm>
            <a:off x="66645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6" name="Oval 655"/>
          <p:cNvSpPr/>
          <p:nvPr/>
        </p:nvSpPr>
        <p:spPr>
          <a:xfrm>
            <a:off x="7667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7" name="Oval 656"/>
          <p:cNvSpPr/>
          <p:nvPr/>
        </p:nvSpPr>
        <p:spPr>
          <a:xfrm>
            <a:off x="16092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8" name="Oval 657"/>
          <p:cNvSpPr/>
          <p:nvPr/>
        </p:nvSpPr>
        <p:spPr>
          <a:xfrm>
            <a:off x="24518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9" name="Oval 658"/>
          <p:cNvSpPr/>
          <p:nvPr/>
        </p:nvSpPr>
        <p:spPr>
          <a:xfrm>
            <a:off x="32943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0" name="Oval 659"/>
          <p:cNvSpPr/>
          <p:nvPr/>
        </p:nvSpPr>
        <p:spPr>
          <a:xfrm>
            <a:off x="41368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1" name="Oval 660"/>
          <p:cNvSpPr/>
          <p:nvPr/>
        </p:nvSpPr>
        <p:spPr>
          <a:xfrm>
            <a:off x="49794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2" name="Oval 661"/>
          <p:cNvSpPr/>
          <p:nvPr/>
        </p:nvSpPr>
        <p:spPr>
          <a:xfrm>
            <a:off x="58219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3" name="Oval 662"/>
          <p:cNvSpPr/>
          <p:nvPr/>
        </p:nvSpPr>
        <p:spPr>
          <a:xfrm>
            <a:off x="83495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4" name="Oval 663"/>
          <p:cNvSpPr/>
          <p:nvPr/>
        </p:nvSpPr>
        <p:spPr>
          <a:xfrm>
            <a:off x="75070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5" name="Teardrop 3"/>
          <p:cNvSpPr/>
          <p:nvPr/>
        </p:nvSpPr>
        <p:spPr>
          <a:xfrm rot="5400000" flipH="1" flipV="1">
            <a:off x="60211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6" name="Teardrop 3"/>
          <p:cNvSpPr/>
          <p:nvPr/>
        </p:nvSpPr>
        <p:spPr>
          <a:xfrm rot="5400000" flipH="1" flipV="1">
            <a:off x="9659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7" name="Teardrop 3"/>
          <p:cNvSpPr/>
          <p:nvPr/>
        </p:nvSpPr>
        <p:spPr>
          <a:xfrm rot="5400000" flipH="1" flipV="1">
            <a:off x="18084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8" name="Teardrop 3"/>
          <p:cNvSpPr/>
          <p:nvPr/>
        </p:nvSpPr>
        <p:spPr>
          <a:xfrm rot="5400000" flipH="1" flipV="1">
            <a:off x="26510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9" name="Teardrop 3"/>
          <p:cNvSpPr/>
          <p:nvPr/>
        </p:nvSpPr>
        <p:spPr>
          <a:xfrm rot="5400000" flipH="1" flipV="1">
            <a:off x="34935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0" name="Teardrop 3"/>
          <p:cNvSpPr/>
          <p:nvPr/>
        </p:nvSpPr>
        <p:spPr>
          <a:xfrm rot="5400000" flipH="1" flipV="1">
            <a:off x="43361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1" name="Teardrop 3"/>
          <p:cNvSpPr/>
          <p:nvPr/>
        </p:nvSpPr>
        <p:spPr>
          <a:xfrm rot="5400000" flipH="1" flipV="1">
            <a:off x="51786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2" name="Teardrop 3"/>
          <p:cNvSpPr/>
          <p:nvPr/>
        </p:nvSpPr>
        <p:spPr>
          <a:xfrm rot="5400000" flipH="1" flipV="1">
            <a:off x="77062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3" name="Teardrop 3"/>
          <p:cNvSpPr/>
          <p:nvPr/>
        </p:nvSpPr>
        <p:spPr>
          <a:xfrm rot="5400000" flipH="1" flipV="1">
            <a:off x="68637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4" name="Teardrop 3"/>
          <p:cNvSpPr/>
          <p:nvPr/>
        </p:nvSpPr>
        <p:spPr>
          <a:xfrm rot="5400000" flipH="1" flipV="1">
            <a:off x="85488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5" name="Teardrop 3"/>
          <p:cNvSpPr/>
          <p:nvPr/>
        </p:nvSpPr>
        <p:spPr>
          <a:xfrm rot="5400000" flipH="1" flipV="1">
            <a:off x="1234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6" name="Oval 675"/>
          <p:cNvSpPr/>
          <p:nvPr/>
        </p:nvSpPr>
        <p:spPr>
          <a:xfrm>
            <a:off x="70866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7" name="Oval 676"/>
          <p:cNvSpPr/>
          <p:nvPr/>
        </p:nvSpPr>
        <p:spPr>
          <a:xfrm>
            <a:off x="3463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8" name="Oval 677"/>
          <p:cNvSpPr/>
          <p:nvPr/>
        </p:nvSpPr>
        <p:spPr>
          <a:xfrm>
            <a:off x="11888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9" name="Oval 678"/>
          <p:cNvSpPr/>
          <p:nvPr/>
        </p:nvSpPr>
        <p:spPr>
          <a:xfrm>
            <a:off x="20314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0" name="Oval 679"/>
          <p:cNvSpPr/>
          <p:nvPr/>
        </p:nvSpPr>
        <p:spPr>
          <a:xfrm>
            <a:off x="28739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1" name="Oval 680"/>
          <p:cNvSpPr/>
          <p:nvPr/>
        </p:nvSpPr>
        <p:spPr>
          <a:xfrm>
            <a:off x="37164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2" name="Oval 681"/>
          <p:cNvSpPr/>
          <p:nvPr/>
        </p:nvSpPr>
        <p:spPr>
          <a:xfrm>
            <a:off x="45590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3" name="Oval 682"/>
          <p:cNvSpPr/>
          <p:nvPr/>
        </p:nvSpPr>
        <p:spPr>
          <a:xfrm>
            <a:off x="54015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4" name="Oval 683"/>
          <p:cNvSpPr/>
          <p:nvPr/>
        </p:nvSpPr>
        <p:spPr>
          <a:xfrm>
            <a:off x="62441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5" name="Oval 684"/>
          <p:cNvSpPr/>
          <p:nvPr/>
        </p:nvSpPr>
        <p:spPr>
          <a:xfrm>
            <a:off x="87717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6" name="Oval 685"/>
          <p:cNvSpPr/>
          <p:nvPr/>
        </p:nvSpPr>
        <p:spPr>
          <a:xfrm>
            <a:off x="79291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7" name="Teardrop 3"/>
          <p:cNvSpPr/>
          <p:nvPr/>
        </p:nvSpPr>
        <p:spPr>
          <a:xfrm rot="5400000" flipH="1" flipV="1">
            <a:off x="663614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8" name="Teardrop 3"/>
          <p:cNvSpPr/>
          <p:nvPr/>
        </p:nvSpPr>
        <p:spPr>
          <a:xfrm rot="5400000" flipH="1" flipV="1">
            <a:off x="22905" y="4316257"/>
            <a:ext cx="232840" cy="278649"/>
          </a:xfrm>
          <a:custGeom>
            <a:avLst/>
            <a:gdLst/>
            <a:ahLst/>
            <a:cxnLst/>
            <a:rect l="l" t="t" r="r" b="b"/>
            <a:pathLst>
              <a:path w="232840" h="278649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9" name="Teardrop 3"/>
          <p:cNvSpPr/>
          <p:nvPr/>
        </p:nvSpPr>
        <p:spPr>
          <a:xfrm rot="5400000" flipH="1" flipV="1">
            <a:off x="15809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0" name="Teardrop 3"/>
          <p:cNvSpPr/>
          <p:nvPr/>
        </p:nvSpPr>
        <p:spPr>
          <a:xfrm rot="5400000" flipH="1" flipV="1">
            <a:off x="24234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1" name="Teardrop 3"/>
          <p:cNvSpPr/>
          <p:nvPr/>
        </p:nvSpPr>
        <p:spPr>
          <a:xfrm rot="5400000" flipH="1" flipV="1">
            <a:off x="326598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2" name="Teardrop 3"/>
          <p:cNvSpPr/>
          <p:nvPr/>
        </p:nvSpPr>
        <p:spPr>
          <a:xfrm rot="5400000" flipH="1" flipV="1">
            <a:off x="410852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3" name="Teardrop 3"/>
          <p:cNvSpPr/>
          <p:nvPr/>
        </p:nvSpPr>
        <p:spPr>
          <a:xfrm rot="5400000" flipH="1" flipV="1">
            <a:off x="495106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4" name="Teardrop 3"/>
          <p:cNvSpPr/>
          <p:nvPr/>
        </p:nvSpPr>
        <p:spPr>
          <a:xfrm rot="5400000" flipH="1" flipV="1">
            <a:off x="579360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5" name="Teardrop 3"/>
          <p:cNvSpPr/>
          <p:nvPr/>
        </p:nvSpPr>
        <p:spPr>
          <a:xfrm rot="5400000" flipH="1" flipV="1">
            <a:off x="832122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6" name="Teardrop 3"/>
          <p:cNvSpPr/>
          <p:nvPr/>
        </p:nvSpPr>
        <p:spPr>
          <a:xfrm rot="5400000" flipH="1" flipV="1">
            <a:off x="747868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7" name="Teardrop 3"/>
          <p:cNvSpPr/>
          <p:nvPr/>
        </p:nvSpPr>
        <p:spPr>
          <a:xfrm rot="5400000" flipH="1" flipV="1">
            <a:off x="8991444" y="4419445"/>
            <a:ext cx="171406" cy="133705"/>
          </a:xfrm>
          <a:custGeom>
            <a:avLst/>
            <a:gdLst/>
            <a:ahLst/>
            <a:cxnLst/>
            <a:rect l="l" t="t" r="r" b="b"/>
            <a:pathLst>
              <a:path w="171406" h="133705">
                <a:moveTo>
                  <a:pt x="171406" y="123429"/>
                </a:moveTo>
                <a:lnTo>
                  <a:pt x="168564" y="133705"/>
                </a:lnTo>
                <a:lnTo>
                  <a:pt x="157460" y="133705"/>
                </a:lnTo>
                <a:cubicBezTo>
                  <a:pt x="159382" y="130353"/>
                  <a:pt x="159597" y="126761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62756" y="133705"/>
                </a:lnTo>
                <a:lnTo>
                  <a:pt x="62665" y="133705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8" name="Teardrop 3"/>
          <p:cNvSpPr/>
          <p:nvPr/>
        </p:nvSpPr>
        <p:spPr>
          <a:xfrm rot="5400000" flipH="1" flipV="1">
            <a:off x="733383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9" name="Oval 1651"/>
          <p:cNvSpPr/>
          <p:nvPr/>
        </p:nvSpPr>
        <p:spPr>
          <a:xfrm>
            <a:off x="812619" y="4561319"/>
            <a:ext cx="7660836" cy="10682"/>
          </a:xfrm>
          <a:custGeom>
            <a:avLst/>
            <a:gdLst/>
            <a:ahLst/>
            <a:cxnLst/>
            <a:rect l="l" t="t" r="r" b="b"/>
            <a:pathLst>
              <a:path w="7660836" h="10682"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0" name="Oval 699"/>
          <p:cNvSpPr/>
          <p:nvPr/>
        </p:nvSpPr>
        <p:spPr>
          <a:xfrm>
            <a:off x="71204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01" name="Oval 700"/>
          <p:cNvSpPr/>
          <p:nvPr/>
        </p:nvSpPr>
        <p:spPr>
          <a:xfrm>
            <a:off x="3774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02" name="Oval 701"/>
          <p:cNvSpPr/>
          <p:nvPr/>
        </p:nvSpPr>
        <p:spPr>
          <a:xfrm>
            <a:off x="12203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03" name="Oval 702"/>
          <p:cNvSpPr/>
          <p:nvPr/>
        </p:nvSpPr>
        <p:spPr>
          <a:xfrm>
            <a:off x="20632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04" name="Oval 703"/>
          <p:cNvSpPr/>
          <p:nvPr/>
        </p:nvSpPr>
        <p:spPr>
          <a:xfrm>
            <a:off x="29060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05" name="Oval 704"/>
          <p:cNvSpPr/>
          <p:nvPr/>
        </p:nvSpPr>
        <p:spPr>
          <a:xfrm>
            <a:off x="37489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06" name="Oval 705"/>
          <p:cNvSpPr/>
          <p:nvPr/>
        </p:nvSpPr>
        <p:spPr>
          <a:xfrm>
            <a:off x="45918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07" name="Oval 706"/>
          <p:cNvSpPr/>
          <p:nvPr/>
        </p:nvSpPr>
        <p:spPr>
          <a:xfrm>
            <a:off x="54347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08" name="Oval 707"/>
          <p:cNvSpPr/>
          <p:nvPr/>
        </p:nvSpPr>
        <p:spPr>
          <a:xfrm>
            <a:off x="62776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09" name="Oval 708"/>
          <p:cNvSpPr/>
          <p:nvPr/>
        </p:nvSpPr>
        <p:spPr>
          <a:xfrm>
            <a:off x="88062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10" name="Oval 709"/>
          <p:cNvSpPr/>
          <p:nvPr/>
        </p:nvSpPr>
        <p:spPr>
          <a:xfrm>
            <a:off x="79633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11" name="Oval 710"/>
          <p:cNvSpPr/>
          <p:nvPr/>
        </p:nvSpPr>
        <p:spPr>
          <a:xfrm>
            <a:off x="71204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12" name="Oval 711"/>
          <p:cNvSpPr/>
          <p:nvPr/>
        </p:nvSpPr>
        <p:spPr>
          <a:xfrm>
            <a:off x="3774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13" name="Oval 712"/>
          <p:cNvSpPr/>
          <p:nvPr/>
        </p:nvSpPr>
        <p:spPr>
          <a:xfrm>
            <a:off x="12203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14" name="Oval 713"/>
          <p:cNvSpPr/>
          <p:nvPr/>
        </p:nvSpPr>
        <p:spPr>
          <a:xfrm>
            <a:off x="20632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15" name="Oval 714"/>
          <p:cNvSpPr/>
          <p:nvPr/>
        </p:nvSpPr>
        <p:spPr>
          <a:xfrm>
            <a:off x="29060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16" name="Oval 715"/>
          <p:cNvSpPr/>
          <p:nvPr/>
        </p:nvSpPr>
        <p:spPr>
          <a:xfrm>
            <a:off x="37489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17" name="Oval 716"/>
          <p:cNvSpPr/>
          <p:nvPr/>
        </p:nvSpPr>
        <p:spPr>
          <a:xfrm>
            <a:off x="45918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18" name="Oval 717"/>
          <p:cNvSpPr/>
          <p:nvPr/>
        </p:nvSpPr>
        <p:spPr>
          <a:xfrm>
            <a:off x="54347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19" name="Oval 718"/>
          <p:cNvSpPr/>
          <p:nvPr/>
        </p:nvSpPr>
        <p:spPr>
          <a:xfrm>
            <a:off x="62776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20" name="Oval 719"/>
          <p:cNvSpPr/>
          <p:nvPr/>
        </p:nvSpPr>
        <p:spPr>
          <a:xfrm>
            <a:off x="88062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21" name="Oval 720"/>
          <p:cNvSpPr/>
          <p:nvPr/>
        </p:nvSpPr>
        <p:spPr>
          <a:xfrm>
            <a:off x="79633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22" name="Oval 721"/>
          <p:cNvSpPr/>
          <p:nvPr/>
        </p:nvSpPr>
        <p:spPr>
          <a:xfrm>
            <a:off x="71204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23" name="Oval 722"/>
          <p:cNvSpPr/>
          <p:nvPr/>
        </p:nvSpPr>
        <p:spPr>
          <a:xfrm>
            <a:off x="3774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24" name="Oval 723"/>
          <p:cNvSpPr/>
          <p:nvPr/>
        </p:nvSpPr>
        <p:spPr>
          <a:xfrm>
            <a:off x="12203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25" name="Oval 724"/>
          <p:cNvSpPr/>
          <p:nvPr/>
        </p:nvSpPr>
        <p:spPr>
          <a:xfrm>
            <a:off x="20632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26" name="Oval 725"/>
          <p:cNvSpPr/>
          <p:nvPr/>
        </p:nvSpPr>
        <p:spPr>
          <a:xfrm>
            <a:off x="29060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27" name="Oval 726"/>
          <p:cNvSpPr/>
          <p:nvPr/>
        </p:nvSpPr>
        <p:spPr>
          <a:xfrm>
            <a:off x="37489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28" name="Oval 727"/>
          <p:cNvSpPr/>
          <p:nvPr/>
        </p:nvSpPr>
        <p:spPr>
          <a:xfrm>
            <a:off x="45918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29" name="Oval 728"/>
          <p:cNvSpPr/>
          <p:nvPr/>
        </p:nvSpPr>
        <p:spPr>
          <a:xfrm>
            <a:off x="54347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30" name="Oval 729"/>
          <p:cNvSpPr/>
          <p:nvPr/>
        </p:nvSpPr>
        <p:spPr>
          <a:xfrm>
            <a:off x="62776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31" name="Oval 730"/>
          <p:cNvSpPr/>
          <p:nvPr/>
        </p:nvSpPr>
        <p:spPr>
          <a:xfrm>
            <a:off x="88062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32" name="Oval 731"/>
          <p:cNvSpPr/>
          <p:nvPr/>
        </p:nvSpPr>
        <p:spPr>
          <a:xfrm>
            <a:off x="79633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33" name="Oval 732"/>
          <p:cNvSpPr/>
          <p:nvPr/>
        </p:nvSpPr>
        <p:spPr>
          <a:xfrm>
            <a:off x="71204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34" name="Oval 733"/>
          <p:cNvSpPr/>
          <p:nvPr/>
        </p:nvSpPr>
        <p:spPr>
          <a:xfrm>
            <a:off x="3774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35" name="Oval 734"/>
          <p:cNvSpPr/>
          <p:nvPr/>
        </p:nvSpPr>
        <p:spPr>
          <a:xfrm>
            <a:off x="12203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36" name="Oval 735"/>
          <p:cNvSpPr/>
          <p:nvPr/>
        </p:nvSpPr>
        <p:spPr>
          <a:xfrm>
            <a:off x="20632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37" name="Oval 736"/>
          <p:cNvSpPr/>
          <p:nvPr/>
        </p:nvSpPr>
        <p:spPr>
          <a:xfrm>
            <a:off x="29060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38" name="Oval 737"/>
          <p:cNvSpPr/>
          <p:nvPr/>
        </p:nvSpPr>
        <p:spPr>
          <a:xfrm>
            <a:off x="37489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39" name="Oval 738"/>
          <p:cNvSpPr/>
          <p:nvPr/>
        </p:nvSpPr>
        <p:spPr>
          <a:xfrm>
            <a:off x="45918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40" name="Oval 739"/>
          <p:cNvSpPr/>
          <p:nvPr/>
        </p:nvSpPr>
        <p:spPr>
          <a:xfrm>
            <a:off x="54347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41" name="Oval 740"/>
          <p:cNvSpPr/>
          <p:nvPr/>
        </p:nvSpPr>
        <p:spPr>
          <a:xfrm>
            <a:off x="62776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42" name="Oval 741"/>
          <p:cNvSpPr/>
          <p:nvPr/>
        </p:nvSpPr>
        <p:spPr>
          <a:xfrm>
            <a:off x="88062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43" name="Oval 742"/>
          <p:cNvSpPr/>
          <p:nvPr/>
        </p:nvSpPr>
        <p:spPr>
          <a:xfrm>
            <a:off x="79633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44" name="Oval 743"/>
          <p:cNvSpPr/>
          <p:nvPr/>
        </p:nvSpPr>
        <p:spPr>
          <a:xfrm>
            <a:off x="71204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45" name="Oval 744"/>
          <p:cNvSpPr/>
          <p:nvPr/>
        </p:nvSpPr>
        <p:spPr>
          <a:xfrm>
            <a:off x="3774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46" name="Oval 745"/>
          <p:cNvSpPr/>
          <p:nvPr/>
        </p:nvSpPr>
        <p:spPr>
          <a:xfrm>
            <a:off x="12203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47" name="Oval 746"/>
          <p:cNvSpPr/>
          <p:nvPr/>
        </p:nvSpPr>
        <p:spPr>
          <a:xfrm>
            <a:off x="20632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48" name="Oval 747"/>
          <p:cNvSpPr/>
          <p:nvPr/>
        </p:nvSpPr>
        <p:spPr>
          <a:xfrm>
            <a:off x="29060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49" name="Oval 748"/>
          <p:cNvSpPr/>
          <p:nvPr/>
        </p:nvSpPr>
        <p:spPr>
          <a:xfrm>
            <a:off x="37489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50" name="Oval 749"/>
          <p:cNvSpPr/>
          <p:nvPr/>
        </p:nvSpPr>
        <p:spPr>
          <a:xfrm>
            <a:off x="45918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51" name="Oval 750"/>
          <p:cNvSpPr/>
          <p:nvPr/>
        </p:nvSpPr>
        <p:spPr>
          <a:xfrm>
            <a:off x="54347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52" name="Oval 751"/>
          <p:cNvSpPr/>
          <p:nvPr/>
        </p:nvSpPr>
        <p:spPr>
          <a:xfrm>
            <a:off x="62776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53" name="Oval 752"/>
          <p:cNvSpPr/>
          <p:nvPr/>
        </p:nvSpPr>
        <p:spPr>
          <a:xfrm>
            <a:off x="88062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54" name="Oval 753"/>
          <p:cNvSpPr/>
          <p:nvPr/>
        </p:nvSpPr>
        <p:spPr>
          <a:xfrm>
            <a:off x="79633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7F49D355-16BD-4E45-BD9A-5EA878CF7CBD}" type="datetimeFigureOut">
              <a:rPr lang="it-IT" smtClean="0"/>
              <a:t>12/02/2019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4577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12/02/2019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21955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12/02/2019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32169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420256"/>
            <a:ext cx="9144000" cy="3795497"/>
            <a:chOff x="0" y="420256"/>
            <a:chExt cx="12188952" cy="3795497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0" y="4215753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0" y="3794032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0" y="3372310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0" y="2950588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0" y="2528866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0" y="2107144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0" y="1685422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0" y="1263700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0" y="841978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0" y="420256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379"/>
          <p:cNvSpPr/>
          <p:nvPr/>
        </p:nvSpPr>
        <p:spPr>
          <a:xfrm rot="18900000" flipV="1">
            <a:off x="8146056" y="-427079"/>
            <a:ext cx="13716" cy="2816931"/>
          </a:xfrm>
          <a:custGeom>
            <a:avLst/>
            <a:gdLst/>
            <a:ahLst/>
            <a:cxnLst/>
            <a:rect l="l" t="t" r="r" b="b"/>
            <a:pathLst>
              <a:path w="13716" h="2816931">
                <a:moveTo>
                  <a:pt x="0" y="2816931"/>
                </a:moveTo>
                <a:lnTo>
                  <a:pt x="13716" y="28032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56"/>
          <p:cNvSpPr/>
          <p:nvPr/>
        </p:nvSpPr>
        <p:spPr>
          <a:xfrm>
            <a:off x="1" y="0"/>
            <a:ext cx="8865825" cy="4572004"/>
          </a:xfrm>
          <a:custGeom>
            <a:avLst/>
            <a:gdLst/>
            <a:ahLst/>
            <a:cxnLst/>
            <a:rect l="l" t="t" r="r" b="b"/>
            <a:pathLst>
              <a:path w="8865825" h="4572004"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87"/>
          <p:cNvSpPr/>
          <p:nvPr/>
        </p:nvSpPr>
        <p:spPr>
          <a:xfrm rot="2700000">
            <a:off x="2311242" y="-967047"/>
            <a:ext cx="13716" cy="6570294"/>
          </a:xfrm>
          <a:custGeom>
            <a:avLst/>
            <a:gdLst/>
            <a:ahLst/>
            <a:cxnLst/>
            <a:rect l="l" t="t" r="r" b="b"/>
            <a:pathLst>
              <a:path w="13716" h="6570294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88"/>
          <p:cNvSpPr/>
          <p:nvPr/>
        </p:nvSpPr>
        <p:spPr>
          <a:xfrm rot="2700000">
            <a:off x="3186527" y="-953751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Rectangle 89"/>
          <p:cNvSpPr/>
          <p:nvPr/>
        </p:nvSpPr>
        <p:spPr>
          <a:xfrm rot="2700000">
            <a:off x="4029713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90"/>
          <p:cNvSpPr/>
          <p:nvPr/>
        </p:nvSpPr>
        <p:spPr>
          <a:xfrm rot="2700000">
            <a:off x="4872899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91"/>
          <p:cNvSpPr/>
          <p:nvPr/>
        </p:nvSpPr>
        <p:spPr>
          <a:xfrm rot="2700000">
            <a:off x="5716086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92"/>
          <p:cNvSpPr/>
          <p:nvPr/>
        </p:nvSpPr>
        <p:spPr>
          <a:xfrm rot="2700000">
            <a:off x="6559272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" name="Rectangle 93"/>
          <p:cNvSpPr/>
          <p:nvPr/>
        </p:nvSpPr>
        <p:spPr>
          <a:xfrm rot="2700000">
            <a:off x="7126799" y="-278554"/>
            <a:ext cx="13716" cy="5699824"/>
          </a:xfrm>
          <a:custGeom>
            <a:avLst/>
            <a:gdLst/>
            <a:ahLst/>
            <a:cxnLst/>
            <a:rect l="l" t="t" r="r" b="b"/>
            <a:pathLst>
              <a:path w="13716" h="5699824">
                <a:moveTo>
                  <a:pt x="0" y="0"/>
                </a:moveTo>
                <a:lnTo>
                  <a:pt x="13716" y="13717"/>
                </a:lnTo>
                <a:lnTo>
                  <a:pt x="13716" y="5686109"/>
                </a:lnTo>
                <a:lnTo>
                  <a:pt x="1" y="5699824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" name="Rectangle 95"/>
          <p:cNvSpPr/>
          <p:nvPr/>
        </p:nvSpPr>
        <p:spPr>
          <a:xfrm rot="2700000">
            <a:off x="7969986" y="1747381"/>
            <a:ext cx="13716" cy="3314931"/>
          </a:xfrm>
          <a:custGeom>
            <a:avLst/>
            <a:gdLst/>
            <a:ahLst/>
            <a:cxnLst/>
            <a:rect l="l" t="t" r="r" b="b"/>
            <a:pathLst>
              <a:path w="13716" h="3314931">
                <a:moveTo>
                  <a:pt x="0" y="0"/>
                </a:moveTo>
                <a:lnTo>
                  <a:pt x="13716" y="13716"/>
                </a:lnTo>
                <a:lnTo>
                  <a:pt x="13716" y="3301215"/>
                </a:lnTo>
                <a:lnTo>
                  <a:pt x="0" y="331493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Rectangle 96"/>
          <p:cNvSpPr/>
          <p:nvPr/>
        </p:nvSpPr>
        <p:spPr>
          <a:xfrm rot="2700000">
            <a:off x="8391577" y="2765192"/>
            <a:ext cx="13716" cy="2122490"/>
          </a:xfrm>
          <a:custGeom>
            <a:avLst/>
            <a:gdLst/>
            <a:ahLst/>
            <a:cxnLst/>
            <a:rect l="l" t="t" r="r" b="b"/>
            <a:pathLst>
              <a:path w="13716" h="2122490">
                <a:moveTo>
                  <a:pt x="0" y="0"/>
                </a:moveTo>
                <a:lnTo>
                  <a:pt x="13716" y="13716"/>
                </a:lnTo>
                <a:lnTo>
                  <a:pt x="13716" y="2108774"/>
                </a:lnTo>
                <a:lnTo>
                  <a:pt x="0" y="212249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" name="Rectangle 97"/>
          <p:cNvSpPr/>
          <p:nvPr/>
        </p:nvSpPr>
        <p:spPr>
          <a:xfrm rot="2700000">
            <a:off x="8813172" y="3783010"/>
            <a:ext cx="13717" cy="930041"/>
          </a:xfrm>
          <a:custGeom>
            <a:avLst/>
            <a:gdLst/>
            <a:ahLst/>
            <a:cxnLst/>
            <a:rect l="l" t="t" r="r" b="b"/>
            <a:pathLst>
              <a:path w="13717" h="930041">
                <a:moveTo>
                  <a:pt x="0" y="0"/>
                </a:moveTo>
                <a:lnTo>
                  <a:pt x="13717" y="13717"/>
                </a:lnTo>
                <a:lnTo>
                  <a:pt x="13717" y="916324"/>
                </a:lnTo>
                <a:lnTo>
                  <a:pt x="1" y="93004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" name="Rectangle 102"/>
          <p:cNvSpPr/>
          <p:nvPr/>
        </p:nvSpPr>
        <p:spPr>
          <a:xfrm rot="2700000">
            <a:off x="203277" y="-93899"/>
            <a:ext cx="13716" cy="608068"/>
          </a:xfrm>
          <a:custGeom>
            <a:avLst/>
            <a:gdLst/>
            <a:ahLst/>
            <a:cxnLst/>
            <a:rect l="l" t="t" r="r" b="b"/>
            <a:pathLst>
              <a:path w="13716" h="608068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" name="Rectangle 103"/>
          <p:cNvSpPr/>
          <p:nvPr/>
        </p:nvSpPr>
        <p:spPr>
          <a:xfrm rot="2700000">
            <a:off x="624870" y="-268529"/>
            <a:ext cx="13716" cy="1800514"/>
          </a:xfrm>
          <a:custGeom>
            <a:avLst/>
            <a:gdLst/>
            <a:ahLst/>
            <a:cxnLst/>
            <a:rect l="l" t="t" r="r" b="b"/>
            <a:pathLst>
              <a:path w="13716" h="1800514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" name="Rectangle 104"/>
          <p:cNvSpPr/>
          <p:nvPr/>
        </p:nvSpPr>
        <p:spPr>
          <a:xfrm rot="2700000">
            <a:off x="1046463" y="-443158"/>
            <a:ext cx="13716" cy="2992958"/>
          </a:xfrm>
          <a:custGeom>
            <a:avLst/>
            <a:gdLst/>
            <a:ahLst/>
            <a:cxnLst/>
            <a:rect l="l" t="t" r="r" b="b"/>
            <a:pathLst>
              <a:path w="13716" h="2992958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" name="Rectangle 105"/>
          <p:cNvSpPr/>
          <p:nvPr/>
        </p:nvSpPr>
        <p:spPr>
          <a:xfrm rot="2700000">
            <a:off x="1468056" y="-617788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" name="Rectangle 106"/>
          <p:cNvSpPr/>
          <p:nvPr/>
        </p:nvSpPr>
        <p:spPr>
          <a:xfrm rot="2700000">
            <a:off x="1889649" y="-792416"/>
            <a:ext cx="13716" cy="5377849"/>
          </a:xfrm>
          <a:custGeom>
            <a:avLst/>
            <a:gdLst/>
            <a:ahLst/>
            <a:cxnLst/>
            <a:rect l="l" t="t" r="r" b="b"/>
            <a:pathLst>
              <a:path w="13716" h="5377849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" name="Rectangle 148"/>
          <p:cNvSpPr/>
          <p:nvPr/>
        </p:nvSpPr>
        <p:spPr>
          <a:xfrm rot="18900000" flipV="1">
            <a:off x="2070569" y="-450209"/>
            <a:ext cx="13716" cy="5889566"/>
          </a:xfrm>
          <a:custGeom>
            <a:avLst/>
            <a:gdLst/>
            <a:ahLst/>
            <a:cxnLst/>
            <a:rect l="l" t="t" r="r" b="b"/>
            <a:pathLst>
              <a:path w="13716" h="5889566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" name="Rectangle 323"/>
          <p:cNvSpPr/>
          <p:nvPr/>
        </p:nvSpPr>
        <p:spPr>
          <a:xfrm rot="18900000" flipV="1">
            <a:off x="1648976" y="567610"/>
            <a:ext cx="13716" cy="4697119"/>
          </a:xfrm>
          <a:custGeom>
            <a:avLst/>
            <a:gdLst/>
            <a:ahLst/>
            <a:cxnLst/>
            <a:rect l="l" t="t" r="r" b="b"/>
            <a:pathLst>
              <a:path w="13716" h="4697119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" name="Rectangle 324"/>
          <p:cNvSpPr/>
          <p:nvPr/>
        </p:nvSpPr>
        <p:spPr>
          <a:xfrm rot="18900000" flipV="1">
            <a:off x="1227383" y="1585424"/>
            <a:ext cx="13716" cy="3504674"/>
          </a:xfrm>
          <a:custGeom>
            <a:avLst/>
            <a:gdLst/>
            <a:ahLst/>
            <a:cxnLst/>
            <a:rect l="l" t="t" r="r" b="b"/>
            <a:pathLst>
              <a:path w="13716" h="3504674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" name="Rectangle 325"/>
          <p:cNvSpPr/>
          <p:nvPr/>
        </p:nvSpPr>
        <p:spPr>
          <a:xfrm rot="18900000" flipV="1">
            <a:off x="805790" y="2603242"/>
            <a:ext cx="13716" cy="2312226"/>
          </a:xfrm>
          <a:custGeom>
            <a:avLst/>
            <a:gdLst/>
            <a:ahLst/>
            <a:cxnLst/>
            <a:rect l="l" t="t" r="r" b="b"/>
            <a:pathLst>
              <a:path w="13716" h="2312226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" name="Rectangle 326"/>
          <p:cNvSpPr/>
          <p:nvPr/>
        </p:nvSpPr>
        <p:spPr>
          <a:xfrm rot="18900000" flipV="1">
            <a:off x="384198" y="3621057"/>
            <a:ext cx="13716" cy="1119782"/>
          </a:xfrm>
          <a:custGeom>
            <a:avLst/>
            <a:gdLst/>
            <a:ahLst/>
            <a:cxnLst/>
            <a:rect l="l" t="t" r="r" b="b"/>
            <a:pathLst>
              <a:path w="13716" h="1119782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" name="Rectangle 371"/>
          <p:cNvSpPr/>
          <p:nvPr/>
        </p:nvSpPr>
        <p:spPr>
          <a:xfrm rot="18900000" flipV="1">
            <a:off x="2705180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" name="Rectangle 373"/>
          <p:cNvSpPr/>
          <p:nvPr/>
        </p:nvSpPr>
        <p:spPr>
          <a:xfrm rot="18900000" flipV="1">
            <a:off x="4391552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" name="Rectangle 375"/>
          <p:cNvSpPr/>
          <p:nvPr/>
        </p:nvSpPr>
        <p:spPr>
          <a:xfrm rot="18900000" flipV="1">
            <a:off x="6077925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" name="Rectangle 376"/>
          <p:cNvSpPr/>
          <p:nvPr/>
        </p:nvSpPr>
        <p:spPr>
          <a:xfrm rot="18900000" flipV="1">
            <a:off x="6881278" y="-950966"/>
            <a:ext cx="13716" cy="6394268"/>
          </a:xfrm>
          <a:custGeom>
            <a:avLst/>
            <a:gdLst/>
            <a:ahLst/>
            <a:cxnLst/>
            <a:rect l="l" t="t" r="r" b="b"/>
            <a:pathLst>
              <a:path w="13716" h="6394268">
                <a:moveTo>
                  <a:pt x="13716" y="6380553"/>
                </a:moveTo>
                <a:lnTo>
                  <a:pt x="13716" y="13716"/>
                </a:lnTo>
                <a:lnTo>
                  <a:pt x="0" y="0"/>
                </a:lnTo>
                <a:lnTo>
                  <a:pt x="0" y="639426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" name="Rectangle 377"/>
          <p:cNvSpPr/>
          <p:nvPr/>
        </p:nvSpPr>
        <p:spPr>
          <a:xfrm rot="18900000" flipV="1">
            <a:off x="7302869" y="-776336"/>
            <a:ext cx="13717" cy="5201823"/>
          </a:xfrm>
          <a:custGeom>
            <a:avLst/>
            <a:gdLst/>
            <a:ahLst/>
            <a:cxnLst/>
            <a:rect l="l" t="t" r="r" b="b"/>
            <a:pathLst>
              <a:path w="13717" h="5201823">
                <a:moveTo>
                  <a:pt x="1" y="5201823"/>
                </a:moveTo>
                <a:lnTo>
                  <a:pt x="13717" y="5188106"/>
                </a:lnTo>
                <a:lnTo>
                  <a:pt x="13717" y="1371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" name="Rectangle 378"/>
          <p:cNvSpPr/>
          <p:nvPr/>
        </p:nvSpPr>
        <p:spPr>
          <a:xfrm rot="18900000" flipV="1">
            <a:off x="7742935" y="-582310"/>
            <a:ext cx="13716" cy="4009378"/>
          </a:xfrm>
          <a:custGeom>
            <a:avLst/>
            <a:gdLst/>
            <a:ahLst/>
            <a:cxnLst/>
            <a:rect l="l" t="t" r="r" b="b"/>
            <a:pathLst>
              <a:path w="13716" h="4009378">
                <a:moveTo>
                  <a:pt x="13716" y="3995663"/>
                </a:moveTo>
                <a:lnTo>
                  <a:pt x="13716" y="13717"/>
                </a:lnTo>
                <a:lnTo>
                  <a:pt x="0" y="0"/>
                </a:lnTo>
                <a:lnTo>
                  <a:pt x="0" y="400937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" name="Rectangle 138"/>
          <p:cNvSpPr/>
          <p:nvPr/>
        </p:nvSpPr>
        <p:spPr>
          <a:xfrm rot="18900000" flipV="1">
            <a:off x="8567649" y="-252451"/>
            <a:ext cx="13715" cy="1624488"/>
          </a:xfrm>
          <a:custGeom>
            <a:avLst/>
            <a:gdLst/>
            <a:ahLst/>
            <a:cxnLst/>
            <a:rect l="l" t="t" r="r" b="b"/>
            <a:pathLst>
              <a:path w="13715" h="1624488">
                <a:moveTo>
                  <a:pt x="0" y="1624488"/>
                </a:moveTo>
                <a:lnTo>
                  <a:pt x="13715" y="1610773"/>
                </a:lnTo>
                <a:lnTo>
                  <a:pt x="13715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" name="Freeform 48"/>
          <p:cNvSpPr/>
          <p:nvPr/>
        </p:nvSpPr>
        <p:spPr>
          <a:xfrm rot="18900000" flipV="1">
            <a:off x="8989243" y="-77819"/>
            <a:ext cx="13715" cy="432040"/>
          </a:xfrm>
          <a:custGeom>
            <a:avLst/>
            <a:gdLst/>
            <a:ahLst/>
            <a:cxnLst/>
            <a:rect l="l" t="t" r="r" b="b"/>
            <a:pathLst>
              <a:path w="13715" h="432040">
                <a:moveTo>
                  <a:pt x="0" y="432040"/>
                </a:moveTo>
                <a:lnTo>
                  <a:pt x="13715" y="418325"/>
                </a:lnTo>
                <a:lnTo>
                  <a:pt x="13715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" name="Rectangle 372"/>
          <p:cNvSpPr/>
          <p:nvPr/>
        </p:nvSpPr>
        <p:spPr>
          <a:xfrm rot="18900000" flipV="1">
            <a:off x="3543517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" name="Rectangle 374"/>
          <p:cNvSpPr/>
          <p:nvPr/>
        </p:nvSpPr>
        <p:spPr>
          <a:xfrm rot="18900000" flipV="1">
            <a:off x="5229889" y="-965458"/>
            <a:ext cx="13716" cy="6493220"/>
          </a:xfrm>
          <a:custGeom>
            <a:avLst/>
            <a:gdLst/>
            <a:ahLst/>
            <a:cxnLst/>
            <a:rect l="l" t="t" r="r" b="b"/>
            <a:pathLst>
              <a:path w="13716" h="6493220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" name="Teardrop 3"/>
          <p:cNvSpPr/>
          <p:nvPr/>
        </p:nvSpPr>
        <p:spPr>
          <a:xfrm rot="5400000" flipH="1" flipV="1">
            <a:off x="64427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" name="Teardrop 3"/>
          <p:cNvSpPr/>
          <p:nvPr/>
        </p:nvSpPr>
        <p:spPr>
          <a:xfrm rot="5400000" flipH="1" flipV="1">
            <a:off x="-148774" y="258315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" name="Teardrop 3"/>
          <p:cNvSpPr/>
          <p:nvPr/>
        </p:nvSpPr>
        <p:spPr>
          <a:xfrm rot="5400000" flipH="1" flipV="1">
            <a:off x="13875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" name="Teardrop 3"/>
          <p:cNvSpPr/>
          <p:nvPr/>
        </p:nvSpPr>
        <p:spPr>
          <a:xfrm rot="5400000" flipH="1" flipV="1">
            <a:off x="22300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" name="Teardrop 3"/>
          <p:cNvSpPr/>
          <p:nvPr/>
        </p:nvSpPr>
        <p:spPr>
          <a:xfrm rot="5400000" flipH="1" flipV="1">
            <a:off x="30726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" name="Teardrop 3"/>
          <p:cNvSpPr/>
          <p:nvPr/>
        </p:nvSpPr>
        <p:spPr>
          <a:xfrm rot="5400000" flipH="1" flipV="1">
            <a:off x="39151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" name="Teardrop 3"/>
          <p:cNvSpPr/>
          <p:nvPr/>
        </p:nvSpPr>
        <p:spPr>
          <a:xfrm rot="5400000" flipH="1" flipV="1">
            <a:off x="47576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" name="Teardrop 3"/>
          <p:cNvSpPr/>
          <p:nvPr/>
        </p:nvSpPr>
        <p:spPr>
          <a:xfrm rot="5400000" flipH="1" flipV="1">
            <a:off x="56002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" name="Teardrop 3"/>
          <p:cNvSpPr/>
          <p:nvPr/>
        </p:nvSpPr>
        <p:spPr>
          <a:xfrm rot="5400000" flipH="1" flipV="1">
            <a:off x="81278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" name="Teardrop 3"/>
          <p:cNvSpPr/>
          <p:nvPr/>
        </p:nvSpPr>
        <p:spPr>
          <a:xfrm rot="5400000" flipH="1" flipV="1">
            <a:off x="72853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" name="Teardrop 3"/>
          <p:cNvSpPr/>
          <p:nvPr/>
        </p:nvSpPr>
        <p:spPr>
          <a:xfrm rot="5400000" flipH="1" flipV="1">
            <a:off x="8812306" y="329061"/>
            <a:ext cx="489780" cy="173608"/>
          </a:xfrm>
          <a:custGeom>
            <a:avLst/>
            <a:gdLst/>
            <a:ahLst/>
            <a:cxnLst/>
            <a:rect l="l" t="t" r="r" b="b"/>
            <a:pathLst>
              <a:path w="489780" h="173608">
                <a:moveTo>
                  <a:pt x="489780" y="159854"/>
                </a:moveTo>
                <a:lnTo>
                  <a:pt x="485976" y="173608"/>
                </a:lnTo>
                <a:lnTo>
                  <a:pt x="475131" y="173608"/>
                </a:lnTo>
                <a:cubicBezTo>
                  <a:pt x="477585" y="169211"/>
                  <a:pt x="477971" y="164422"/>
                  <a:pt x="477971" y="159544"/>
                </a:cubicBezTo>
                <a:cubicBezTo>
                  <a:pt x="477971" y="135634"/>
                  <a:pt x="468705" y="113887"/>
                  <a:pt x="453384" y="97876"/>
                </a:cubicBezTo>
                <a:lnTo>
                  <a:pt x="377652" y="173608"/>
                </a:lnTo>
                <a:lnTo>
                  <a:pt x="377561" y="173608"/>
                </a:lnTo>
                <a:lnTo>
                  <a:pt x="453339" y="97830"/>
                </a:lnTo>
                <a:cubicBezTo>
                  <a:pt x="437327" y="82509"/>
                  <a:pt x="415581" y="73244"/>
                  <a:pt x="391670" y="73244"/>
                </a:cubicBezTo>
                <a:cubicBezTo>
                  <a:pt x="341651" y="73244"/>
                  <a:pt x="301103" y="113792"/>
                  <a:pt x="301103" y="163811"/>
                </a:cubicBezTo>
                <a:lnTo>
                  <a:pt x="299829" y="173608"/>
                </a:lnTo>
                <a:lnTo>
                  <a:pt x="288634" y="173608"/>
                </a:lnTo>
                <a:cubicBezTo>
                  <a:pt x="289602" y="170367"/>
                  <a:pt x="289617" y="166907"/>
                  <a:pt x="289547" y="163248"/>
                </a:cubicBezTo>
                <a:cubicBezTo>
                  <a:pt x="289547" y="130228"/>
                  <a:pt x="305265" y="100880"/>
                  <a:pt x="329868" y="82592"/>
                </a:cubicBezTo>
                <a:cubicBezTo>
                  <a:pt x="326825" y="66091"/>
                  <a:pt x="318670" y="50477"/>
                  <a:pt x="305914" y="37722"/>
                </a:cubicBezTo>
                <a:cubicBezTo>
                  <a:pt x="289007" y="20815"/>
                  <a:pt x="267078" y="11989"/>
                  <a:pt x="244922" y="11501"/>
                </a:cubicBezTo>
                <a:lnTo>
                  <a:pt x="244922" y="96667"/>
                </a:lnTo>
                <a:lnTo>
                  <a:pt x="244858" y="96667"/>
                </a:lnTo>
                <a:lnTo>
                  <a:pt x="244858" y="11501"/>
                </a:lnTo>
                <a:cubicBezTo>
                  <a:pt x="222703" y="11990"/>
                  <a:pt x="200773" y="20815"/>
                  <a:pt x="183866" y="37722"/>
                </a:cubicBezTo>
                <a:cubicBezTo>
                  <a:pt x="171105" y="50483"/>
                  <a:pt x="162948" y="66105"/>
                  <a:pt x="159939" y="82613"/>
                </a:cubicBezTo>
                <a:cubicBezTo>
                  <a:pt x="184526" y="100902"/>
                  <a:pt x="200233" y="130241"/>
                  <a:pt x="200233" y="163248"/>
                </a:cubicBezTo>
                <a:lnTo>
                  <a:pt x="201368" y="173608"/>
                </a:lnTo>
                <a:lnTo>
                  <a:pt x="189949" y="173608"/>
                </a:lnTo>
                <a:cubicBezTo>
                  <a:pt x="188710" y="170302"/>
                  <a:pt x="188616" y="166986"/>
                  <a:pt x="188677" y="163811"/>
                </a:cubicBezTo>
                <a:cubicBezTo>
                  <a:pt x="188677" y="113792"/>
                  <a:pt x="148129" y="73244"/>
                  <a:pt x="98110" y="73244"/>
                </a:cubicBezTo>
                <a:cubicBezTo>
                  <a:pt x="74200" y="73244"/>
                  <a:pt x="52453" y="82510"/>
                  <a:pt x="36441" y="97831"/>
                </a:cubicBezTo>
                <a:lnTo>
                  <a:pt x="112218" y="173608"/>
                </a:lnTo>
                <a:lnTo>
                  <a:pt x="112128" y="173608"/>
                </a:lnTo>
                <a:lnTo>
                  <a:pt x="36396" y="97876"/>
                </a:lnTo>
                <a:cubicBezTo>
                  <a:pt x="21075" y="113887"/>
                  <a:pt x="11809" y="135634"/>
                  <a:pt x="11809" y="159544"/>
                </a:cubicBezTo>
                <a:lnTo>
                  <a:pt x="14648" y="173608"/>
                </a:lnTo>
                <a:lnTo>
                  <a:pt x="3810" y="173608"/>
                </a:lnTo>
                <a:cubicBezTo>
                  <a:pt x="332" y="169383"/>
                  <a:pt x="0" y="164657"/>
                  <a:pt x="0" y="159854"/>
                </a:cubicBezTo>
                <a:cubicBezTo>
                  <a:pt x="0" y="132604"/>
                  <a:pt x="10705" y="107854"/>
                  <a:pt x="28286" y="89721"/>
                </a:cubicBezTo>
                <a:lnTo>
                  <a:pt x="28286" y="89721"/>
                </a:lnTo>
                <a:cubicBezTo>
                  <a:pt x="46420" y="72140"/>
                  <a:pt x="71170" y="61435"/>
                  <a:pt x="98420" y="61435"/>
                </a:cubicBezTo>
                <a:cubicBezTo>
                  <a:pt x="117023" y="61435"/>
                  <a:pt x="134461" y="66424"/>
                  <a:pt x="149250" y="75515"/>
                </a:cubicBezTo>
                <a:cubicBezTo>
                  <a:pt x="153323" y="58635"/>
                  <a:pt x="162130" y="42758"/>
                  <a:pt x="175297" y="29591"/>
                </a:cubicBezTo>
                <a:cubicBezTo>
                  <a:pt x="194566" y="10322"/>
                  <a:pt x="219636" y="391"/>
                  <a:pt x="244890" y="0"/>
                </a:cubicBezTo>
                <a:lnTo>
                  <a:pt x="244890" y="0"/>
                </a:lnTo>
                <a:cubicBezTo>
                  <a:pt x="270144" y="391"/>
                  <a:pt x="295215" y="10322"/>
                  <a:pt x="314484" y="29591"/>
                </a:cubicBezTo>
                <a:cubicBezTo>
                  <a:pt x="327644" y="42751"/>
                  <a:pt x="336448" y="58618"/>
                  <a:pt x="340604" y="75474"/>
                </a:cubicBezTo>
                <a:cubicBezTo>
                  <a:pt x="355376" y="66408"/>
                  <a:pt x="372787" y="61434"/>
                  <a:pt x="391360" y="61434"/>
                </a:cubicBezTo>
                <a:cubicBezTo>
                  <a:pt x="418610" y="61434"/>
                  <a:pt x="443360" y="72140"/>
                  <a:pt x="461494" y="89721"/>
                </a:cubicBezTo>
                <a:cubicBezTo>
                  <a:pt x="479075" y="107854"/>
                  <a:pt x="489780" y="132604"/>
                  <a:pt x="489780" y="159854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" name="Teardrop 3"/>
          <p:cNvSpPr/>
          <p:nvPr/>
        </p:nvSpPr>
        <p:spPr>
          <a:xfrm rot="5400000" flipH="1" flipV="1">
            <a:off x="5449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" name="Teardrop 3"/>
          <p:cNvSpPr/>
          <p:nvPr/>
        </p:nvSpPr>
        <p:spPr>
          <a:xfrm rot="5400000" flipH="1" flipV="1">
            <a:off x="60211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" name="Teardrop 3"/>
          <p:cNvSpPr/>
          <p:nvPr/>
        </p:nvSpPr>
        <p:spPr>
          <a:xfrm rot="5400000" flipH="1" flipV="1">
            <a:off x="9659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" name="Teardrop 3"/>
          <p:cNvSpPr/>
          <p:nvPr/>
        </p:nvSpPr>
        <p:spPr>
          <a:xfrm rot="5400000" flipH="1" flipV="1">
            <a:off x="18084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" name="Teardrop 3"/>
          <p:cNvSpPr/>
          <p:nvPr/>
        </p:nvSpPr>
        <p:spPr>
          <a:xfrm rot="5400000" flipH="1" flipV="1">
            <a:off x="26510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" name="Teardrop 3"/>
          <p:cNvSpPr/>
          <p:nvPr/>
        </p:nvSpPr>
        <p:spPr>
          <a:xfrm rot="5400000" flipH="1" flipV="1">
            <a:off x="34935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" name="Teardrop 3"/>
          <p:cNvSpPr/>
          <p:nvPr/>
        </p:nvSpPr>
        <p:spPr>
          <a:xfrm rot="5400000" flipH="1" flipV="1">
            <a:off x="43361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" name="Teardrop 3"/>
          <p:cNvSpPr/>
          <p:nvPr/>
        </p:nvSpPr>
        <p:spPr>
          <a:xfrm rot="5400000" flipH="1" flipV="1">
            <a:off x="51786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" name="Teardrop 3"/>
          <p:cNvSpPr/>
          <p:nvPr/>
        </p:nvSpPr>
        <p:spPr>
          <a:xfrm rot="5400000" flipH="1" flipV="1">
            <a:off x="77062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" name="Teardrop 3"/>
          <p:cNvSpPr/>
          <p:nvPr/>
        </p:nvSpPr>
        <p:spPr>
          <a:xfrm rot="5400000" flipH="1" flipV="1">
            <a:off x="68637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" name="Teardrop 3"/>
          <p:cNvSpPr/>
          <p:nvPr/>
        </p:nvSpPr>
        <p:spPr>
          <a:xfrm rot="5400000" flipH="1" flipV="1">
            <a:off x="85488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" name="Teardrop 3"/>
          <p:cNvSpPr/>
          <p:nvPr/>
        </p:nvSpPr>
        <p:spPr>
          <a:xfrm rot="5400000" flipH="1" flipV="1">
            <a:off x="1234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" name="Teardrop 3"/>
          <p:cNvSpPr/>
          <p:nvPr/>
        </p:nvSpPr>
        <p:spPr>
          <a:xfrm rot="5400000" flipH="1" flipV="1">
            <a:off x="61740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" name="Teardrop 3"/>
          <p:cNvSpPr/>
          <p:nvPr/>
        </p:nvSpPr>
        <p:spPr>
          <a:xfrm rot="5400000" flipH="1" flipV="1">
            <a:off x="11187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" name="Teardrop 3"/>
          <p:cNvSpPr/>
          <p:nvPr/>
        </p:nvSpPr>
        <p:spPr>
          <a:xfrm rot="5400000" flipH="1" flipV="1">
            <a:off x="19613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" name="Teardrop 3"/>
          <p:cNvSpPr/>
          <p:nvPr/>
        </p:nvSpPr>
        <p:spPr>
          <a:xfrm rot="5400000" flipH="1" flipV="1">
            <a:off x="28038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" name="Teardrop 3"/>
          <p:cNvSpPr/>
          <p:nvPr/>
        </p:nvSpPr>
        <p:spPr>
          <a:xfrm rot="5400000" flipH="1" flipV="1">
            <a:off x="36463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" name="Teardrop 3"/>
          <p:cNvSpPr/>
          <p:nvPr/>
        </p:nvSpPr>
        <p:spPr>
          <a:xfrm rot="5400000" flipH="1" flipV="1">
            <a:off x="44889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" name="Teardrop 3"/>
          <p:cNvSpPr/>
          <p:nvPr/>
        </p:nvSpPr>
        <p:spPr>
          <a:xfrm rot="5400000" flipH="1" flipV="1">
            <a:off x="53314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" name="Teardrop 3"/>
          <p:cNvSpPr/>
          <p:nvPr/>
        </p:nvSpPr>
        <p:spPr>
          <a:xfrm rot="5400000" flipH="1" flipV="1">
            <a:off x="78590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" name="Teardrop 3"/>
          <p:cNvSpPr/>
          <p:nvPr/>
        </p:nvSpPr>
        <p:spPr>
          <a:xfrm rot="5400000" flipH="1" flipV="1">
            <a:off x="70165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" name="Teardrop 3"/>
          <p:cNvSpPr/>
          <p:nvPr/>
        </p:nvSpPr>
        <p:spPr>
          <a:xfrm rot="5400000" flipH="1" flipV="1">
            <a:off x="87016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" name="Teardrop 3"/>
          <p:cNvSpPr/>
          <p:nvPr/>
        </p:nvSpPr>
        <p:spPr>
          <a:xfrm rot="5400000" flipH="1" flipV="1">
            <a:off x="2762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" name="Teardrop 3"/>
          <p:cNvSpPr/>
          <p:nvPr/>
        </p:nvSpPr>
        <p:spPr>
          <a:xfrm rot="5400000" flipH="1" flipV="1">
            <a:off x="64427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" name="Teardrop 3"/>
          <p:cNvSpPr/>
          <p:nvPr/>
        </p:nvSpPr>
        <p:spPr>
          <a:xfrm rot="5400000" flipH="1" flipV="1">
            <a:off x="-148774" y="110381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" name="Teardrop 3"/>
          <p:cNvSpPr/>
          <p:nvPr/>
        </p:nvSpPr>
        <p:spPr>
          <a:xfrm rot="5400000" flipH="1" flipV="1">
            <a:off x="13875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" name="Teardrop 3"/>
          <p:cNvSpPr/>
          <p:nvPr/>
        </p:nvSpPr>
        <p:spPr>
          <a:xfrm rot="5400000" flipH="1" flipV="1">
            <a:off x="22300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" name="Teardrop 3"/>
          <p:cNvSpPr/>
          <p:nvPr/>
        </p:nvSpPr>
        <p:spPr>
          <a:xfrm rot="5400000" flipH="1" flipV="1">
            <a:off x="30726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1" name="Teardrop 3"/>
          <p:cNvSpPr/>
          <p:nvPr/>
        </p:nvSpPr>
        <p:spPr>
          <a:xfrm rot="5400000" flipH="1" flipV="1">
            <a:off x="39151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2" name="Teardrop 3"/>
          <p:cNvSpPr/>
          <p:nvPr/>
        </p:nvSpPr>
        <p:spPr>
          <a:xfrm rot="5400000" flipH="1" flipV="1">
            <a:off x="47576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3" name="Teardrop 3"/>
          <p:cNvSpPr/>
          <p:nvPr/>
        </p:nvSpPr>
        <p:spPr>
          <a:xfrm rot="5400000" flipH="1" flipV="1">
            <a:off x="56002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4" name="Teardrop 3"/>
          <p:cNvSpPr/>
          <p:nvPr/>
        </p:nvSpPr>
        <p:spPr>
          <a:xfrm rot="5400000" flipH="1" flipV="1">
            <a:off x="81278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5" name="Teardrop 3"/>
          <p:cNvSpPr/>
          <p:nvPr/>
        </p:nvSpPr>
        <p:spPr>
          <a:xfrm rot="5400000" flipH="1" flipV="1">
            <a:off x="72853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6" name="Teardrop 3"/>
          <p:cNvSpPr/>
          <p:nvPr/>
        </p:nvSpPr>
        <p:spPr>
          <a:xfrm rot="5400000" flipH="1" flipV="1">
            <a:off x="8812306" y="1174559"/>
            <a:ext cx="489780" cy="173608"/>
          </a:xfrm>
          <a:custGeom>
            <a:avLst/>
            <a:gdLst/>
            <a:ahLst/>
            <a:cxnLst/>
            <a:rect l="l" t="t" r="r" b="b"/>
            <a:pathLst>
              <a:path w="489780" h="173608">
                <a:moveTo>
                  <a:pt x="489780" y="159854"/>
                </a:moveTo>
                <a:lnTo>
                  <a:pt x="485976" y="173608"/>
                </a:lnTo>
                <a:lnTo>
                  <a:pt x="475131" y="173608"/>
                </a:lnTo>
                <a:cubicBezTo>
                  <a:pt x="477585" y="169211"/>
                  <a:pt x="477971" y="164422"/>
                  <a:pt x="477971" y="159544"/>
                </a:cubicBezTo>
                <a:cubicBezTo>
                  <a:pt x="477971" y="135634"/>
                  <a:pt x="468705" y="113887"/>
                  <a:pt x="453384" y="97876"/>
                </a:cubicBezTo>
                <a:lnTo>
                  <a:pt x="377652" y="173608"/>
                </a:lnTo>
                <a:lnTo>
                  <a:pt x="377561" y="173608"/>
                </a:lnTo>
                <a:lnTo>
                  <a:pt x="453339" y="97830"/>
                </a:lnTo>
                <a:cubicBezTo>
                  <a:pt x="437327" y="82509"/>
                  <a:pt x="415581" y="73244"/>
                  <a:pt x="391670" y="73244"/>
                </a:cubicBezTo>
                <a:cubicBezTo>
                  <a:pt x="341651" y="73244"/>
                  <a:pt x="301103" y="113792"/>
                  <a:pt x="301103" y="163811"/>
                </a:cubicBezTo>
                <a:lnTo>
                  <a:pt x="299830" y="173608"/>
                </a:lnTo>
                <a:lnTo>
                  <a:pt x="288634" y="173608"/>
                </a:lnTo>
                <a:cubicBezTo>
                  <a:pt x="289602" y="170367"/>
                  <a:pt x="289617" y="166907"/>
                  <a:pt x="289547" y="163248"/>
                </a:cubicBezTo>
                <a:cubicBezTo>
                  <a:pt x="289547" y="130228"/>
                  <a:pt x="305265" y="100880"/>
                  <a:pt x="329868" y="82592"/>
                </a:cubicBezTo>
                <a:cubicBezTo>
                  <a:pt x="326825" y="66091"/>
                  <a:pt x="318670" y="50477"/>
                  <a:pt x="305914" y="37722"/>
                </a:cubicBezTo>
                <a:cubicBezTo>
                  <a:pt x="289007" y="20815"/>
                  <a:pt x="267078" y="11989"/>
                  <a:pt x="244922" y="11501"/>
                </a:cubicBezTo>
                <a:lnTo>
                  <a:pt x="244922" y="96667"/>
                </a:lnTo>
                <a:lnTo>
                  <a:pt x="244858" y="96667"/>
                </a:lnTo>
                <a:lnTo>
                  <a:pt x="244858" y="11501"/>
                </a:lnTo>
                <a:cubicBezTo>
                  <a:pt x="222703" y="11990"/>
                  <a:pt x="200773" y="20815"/>
                  <a:pt x="183866" y="37722"/>
                </a:cubicBezTo>
                <a:cubicBezTo>
                  <a:pt x="171105" y="50483"/>
                  <a:pt x="162948" y="66105"/>
                  <a:pt x="159939" y="82613"/>
                </a:cubicBezTo>
                <a:cubicBezTo>
                  <a:pt x="184526" y="100902"/>
                  <a:pt x="200233" y="130241"/>
                  <a:pt x="200233" y="163248"/>
                </a:cubicBezTo>
                <a:lnTo>
                  <a:pt x="201368" y="173608"/>
                </a:lnTo>
                <a:lnTo>
                  <a:pt x="189949" y="173608"/>
                </a:lnTo>
                <a:cubicBezTo>
                  <a:pt x="188710" y="170302"/>
                  <a:pt x="188616" y="166986"/>
                  <a:pt x="188677" y="163811"/>
                </a:cubicBezTo>
                <a:cubicBezTo>
                  <a:pt x="188677" y="113792"/>
                  <a:pt x="148129" y="73244"/>
                  <a:pt x="98110" y="73244"/>
                </a:cubicBezTo>
                <a:cubicBezTo>
                  <a:pt x="74200" y="73244"/>
                  <a:pt x="52453" y="82510"/>
                  <a:pt x="36441" y="97831"/>
                </a:cubicBezTo>
                <a:lnTo>
                  <a:pt x="112218" y="173608"/>
                </a:lnTo>
                <a:lnTo>
                  <a:pt x="112128" y="173608"/>
                </a:lnTo>
                <a:lnTo>
                  <a:pt x="36396" y="97876"/>
                </a:lnTo>
                <a:cubicBezTo>
                  <a:pt x="21075" y="113887"/>
                  <a:pt x="11809" y="135634"/>
                  <a:pt x="11809" y="159544"/>
                </a:cubicBezTo>
                <a:lnTo>
                  <a:pt x="14649" y="173608"/>
                </a:lnTo>
                <a:lnTo>
                  <a:pt x="3810" y="173608"/>
                </a:lnTo>
                <a:cubicBezTo>
                  <a:pt x="332" y="169383"/>
                  <a:pt x="0" y="164657"/>
                  <a:pt x="0" y="159854"/>
                </a:cubicBezTo>
                <a:cubicBezTo>
                  <a:pt x="0" y="132604"/>
                  <a:pt x="10705" y="107854"/>
                  <a:pt x="28286" y="89721"/>
                </a:cubicBezTo>
                <a:lnTo>
                  <a:pt x="28286" y="89721"/>
                </a:lnTo>
                <a:cubicBezTo>
                  <a:pt x="46420" y="72140"/>
                  <a:pt x="71170" y="61435"/>
                  <a:pt x="98420" y="61435"/>
                </a:cubicBezTo>
                <a:cubicBezTo>
                  <a:pt x="117023" y="61435"/>
                  <a:pt x="134461" y="66424"/>
                  <a:pt x="149250" y="75515"/>
                </a:cubicBezTo>
                <a:cubicBezTo>
                  <a:pt x="153323" y="58635"/>
                  <a:pt x="162130" y="42758"/>
                  <a:pt x="175297" y="29591"/>
                </a:cubicBezTo>
                <a:cubicBezTo>
                  <a:pt x="194566" y="10322"/>
                  <a:pt x="219636" y="391"/>
                  <a:pt x="244890" y="0"/>
                </a:cubicBezTo>
                <a:lnTo>
                  <a:pt x="244890" y="0"/>
                </a:lnTo>
                <a:cubicBezTo>
                  <a:pt x="270144" y="391"/>
                  <a:pt x="295215" y="10322"/>
                  <a:pt x="314484" y="29591"/>
                </a:cubicBezTo>
                <a:cubicBezTo>
                  <a:pt x="327644" y="42751"/>
                  <a:pt x="336448" y="58618"/>
                  <a:pt x="340604" y="75474"/>
                </a:cubicBezTo>
                <a:cubicBezTo>
                  <a:pt x="355376" y="66408"/>
                  <a:pt x="372787" y="61434"/>
                  <a:pt x="391360" y="61434"/>
                </a:cubicBezTo>
                <a:cubicBezTo>
                  <a:pt x="418610" y="61434"/>
                  <a:pt x="443360" y="72140"/>
                  <a:pt x="461494" y="89721"/>
                </a:cubicBezTo>
                <a:cubicBezTo>
                  <a:pt x="479075" y="107854"/>
                  <a:pt x="489780" y="132604"/>
                  <a:pt x="489780" y="159854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7" name="Teardrop 3"/>
          <p:cNvSpPr/>
          <p:nvPr/>
        </p:nvSpPr>
        <p:spPr>
          <a:xfrm rot="5400000" flipH="1" flipV="1">
            <a:off x="5449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8" name="Teardrop 3"/>
          <p:cNvSpPr/>
          <p:nvPr/>
        </p:nvSpPr>
        <p:spPr>
          <a:xfrm rot="5400000" flipH="1" flipV="1">
            <a:off x="60211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9" name="Teardrop 3"/>
          <p:cNvSpPr/>
          <p:nvPr/>
        </p:nvSpPr>
        <p:spPr>
          <a:xfrm rot="5400000" flipH="1" flipV="1">
            <a:off x="9659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0" name="Teardrop 3"/>
          <p:cNvSpPr/>
          <p:nvPr/>
        </p:nvSpPr>
        <p:spPr>
          <a:xfrm rot="5400000" flipH="1" flipV="1">
            <a:off x="18084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1" name="Teardrop 3"/>
          <p:cNvSpPr/>
          <p:nvPr/>
        </p:nvSpPr>
        <p:spPr>
          <a:xfrm rot="5400000" flipH="1" flipV="1">
            <a:off x="26510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" name="Teardrop 3"/>
          <p:cNvSpPr/>
          <p:nvPr/>
        </p:nvSpPr>
        <p:spPr>
          <a:xfrm rot="5400000" flipH="1" flipV="1">
            <a:off x="34935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3" name="Teardrop 3"/>
          <p:cNvSpPr/>
          <p:nvPr/>
        </p:nvSpPr>
        <p:spPr>
          <a:xfrm rot="5400000" flipH="1" flipV="1">
            <a:off x="43361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" name="Teardrop 3"/>
          <p:cNvSpPr/>
          <p:nvPr/>
        </p:nvSpPr>
        <p:spPr>
          <a:xfrm rot="5400000" flipH="1" flipV="1">
            <a:off x="51786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5" name="Teardrop 3"/>
          <p:cNvSpPr/>
          <p:nvPr/>
        </p:nvSpPr>
        <p:spPr>
          <a:xfrm rot="5400000" flipH="1" flipV="1">
            <a:off x="77062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6" name="Teardrop 3"/>
          <p:cNvSpPr/>
          <p:nvPr/>
        </p:nvSpPr>
        <p:spPr>
          <a:xfrm rot="5400000" flipH="1" flipV="1">
            <a:off x="68637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7" name="Teardrop 3"/>
          <p:cNvSpPr/>
          <p:nvPr/>
        </p:nvSpPr>
        <p:spPr>
          <a:xfrm rot="5400000" flipH="1" flipV="1">
            <a:off x="85488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8" name="Teardrop 3"/>
          <p:cNvSpPr/>
          <p:nvPr/>
        </p:nvSpPr>
        <p:spPr>
          <a:xfrm rot="5400000" flipH="1" flipV="1">
            <a:off x="1234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9" name="Teardrop 3"/>
          <p:cNvSpPr/>
          <p:nvPr/>
        </p:nvSpPr>
        <p:spPr>
          <a:xfrm rot="5400000" flipH="1" flipV="1">
            <a:off x="64427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0" name="Teardrop 3"/>
          <p:cNvSpPr/>
          <p:nvPr/>
        </p:nvSpPr>
        <p:spPr>
          <a:xfrm rot="5400000" flipH="1" flipV="1">
            <a:off x="-148774" y="1946410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1" name="Teardrop 3"/>
          <p:cNvSpPr/>
          <p:nvPr/>
        </p:nvSpPr>
        <p:spPr>
          <a:xfrm rot="5400000" flipH="1" flipV="1">
            <a:off x="13875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2" name="Teardrop 3"/>
          <p:cNvSpPr/>
          <p:nvPr/>
        </p:nvSpPr>
        <p:spPr>
          <a:xfrm rot="5400000" flipH="1" flipV="1">
            <a:off x="22300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3" name="Teardrop 3"/>
          <p:cNvSpPr/>
          <p:nvPr/>
        </p:nvSpPr>
        <p:spPr>
          <a:xfrm rot="5400000" flipH="1" flipV="1">
            <a:off x="30726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4" name="Teardrop 3"/>
          <p:cNvSpPr/>
          <p:nvPr/>
        </p:nvSpPr>
        <p:spPr>
          <a:xfrm rot="5400000" flipH="1" flipV="1">
            <a:off x="39151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5" name="Teardrop 3"/>
          <p:cNvSpPr/>
          <p:nvPr/>
        </p:nvSpPr>
        <p:spPr>
          <a:xfrm rot="5400000" flipH="1" flipV="1">
            <a:off x="47576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6" name="Teardrop 3"/>
          <p:cNvSpPr/>
          <p:nvPr/>
        </p:nvSpPr>
        <p:spPr>
          <a:xfrm rot="5400000" flipH="1" flipV="1">
            <a:off x="56002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7" name="Teardrop 3"/>
          <p:cNvSpPr/>
          <p:nvPr/>
        </p:nvSpPr>
        <p:spPr>
          <a:xfrm rot="5400000" flipH="1" flipV="1">
            <a:off x="81278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8" name="Teardrop 3"/>
          <p:cNvSpPr/>
          <p:nvPr/>
        </p:nvSpPr>
        <p:spPr>
          <a:xfrm rot="5400000" flipH="1" flipV="1">
            <a:off x="72853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9" name="Teardrop 3"/>
          <p:cNvSpPr/>
          <p:nvPr/>
        </p:nvSpPr>
        <p:spPr>
          <a:xfrm rot="5400000" flipH="1" flipV="1">
            <a:off x="8812306" y="2017156"/>
            <a:ext cx="489780" cy="173608"/>
          </a:xfrm>
          <a:custGeom>
            <a:avLst/>
            <a:gdLst/>
            <a:ahLst/>
            <a:cxnLst/>
            <a:rect l="l" t="t" r="r" b="b"/>
            <a:pathLst>
              <a:path w="489780" h="173608">
                <a:moveTo>
                  <a:pt x="489780" y="159854"/>
                </a:moveTo>
                <a:lnTo>
                  <a:pt x="485976" y="173608"/>
                </a:lnTo>
                <a:lnTo>
                  <a:pt x="475131" y="173608"/>
                </a:lnTo>
                <a:cubicBezTo>
                  <a:pt x="477585" y="169211"/>
                  <a:pt x="477971" y="164422"/>
                  <a:pt x="477971" y="159544"/>
                </a:cubicBezTo>
                <a:cubicBezTo>
                  <a:pt x="477971" y="135634"/>
                  <a:pt x="468705" y="113887"/>
                  <a:pt x="453384" y="97876"/>
                </a:cubicBezTo>
                <a:lnTo>
                  <a:pt x="377652" y="173608"/>
                </a:lnTo>
                <a:lnTo>
                  <a:pt x="377561" y="173608"/>
                </a:lnTo>
                <a:lnTo>
                  <a:pt x="453339" y="97830"/>
                </a:lnTo>
                <a:cubicBezTo>
                  <a:pt x="437327" y="82509"/>
                  <a:pt x="415581" y="73244"/>
                  <a:pt x="391670" y="73244"/>
                </a:cubicBezTo>
                <a:cubicBezTo>
                  <a:pt x="341651" y="73244"/>
                  <a:pt x="301103" y="113792"/>
                  <a:pt x="301103" y="163811"/>
                </a:cubicBezTo>
                <a:lnTo>
                  <a:pt x="299829" y="173608"/>
                </a:lnTo>
                <a:lnTo>
                  <a:pt x="288634" y="173608"/>
                </a:lnTo>
                <a:cubicBezTo>
                  <a:pt x="289602" y="170367"/>
                  <a:pt x="289617" y="166907"/>
                  <a:pt x="289547" y="163248"/>
                </a:cubicBezTo>
                <a:cubicBezTo>
                  <a:pt x="289547" y="130228"/>
                  <a:pt x="305265" y="100880"/>
                  <a:pt x="329868" y="82592"/>
                </a:cubicBezTo>
                <a:cubicBezTo>
                  <a:pt x="326825" y="66091"/>
                  <a:pt x="318670" y="50477"/>
                  <a:pt x="305914" y="37722"/>
                </a:cubicBezTo>
                <a:cubicBezTo>
                  <a:pt x="289007" y="20815"/>
                  <a:pt x="267078" y="11989"/>
                  <a:pt x="244922" y="11501"/>
                </a:cubicBezTo>
                <a:lnTo>
                  <a:pt x="244922" y="96667"/>
                </a:lnTo>
                <a:lnTo>
                  <a:pt x="244858" y="96667"/>
                </a:lnTo>
                <a:lnTo>
                  <a:pt x="244858" y="11501"/>
                </a:lnTo>
                <a:cubicBezTo>
                  <a:pt x="222703" y="11990"/>
                  <a:pt x="200774" y="20815"/>
                  <a:pt x="183866" y="37722"/>
                </a:cubicBezTo>
                <a:cubicBezTo>
                  <a:pt x="171105" y="50483"/>
                  <a:pt x="162948" y="66105"/>
                  <a:pt x="159939" y="82613"/>
                </a:cubicBezTo>
                <a:cubicBezTo>
                  <a:pt x="184526" y="100902"/>
                  <a:pt x="200233" y="130241"/>
                  <a:pt x="200233" y="163248"/>
                </a:cubicBezTo>
                <a:lnTo>
                  <a:pt x="201368" y="173608"/>
                </a:lnTo>
                <a:lnTo>
                  <a:pt x="189949" y="173608"/>
                </a:lnTo>
                <a:cubicBezTo>
                  <a:pt x="188710" y="170302"/>
                  <a:pt x="188616" y="166986"/>
                  <a:pt x="188677" y="163811"/>
                </a:cubicBezTo>
                <a:cubicBezTo>
                  <a:pt x="188677" y="113792"/>
                  <a:pt x="148129" y="73244"/>
                  <a:pt x="98110" y="73244"/>
                </a:cubicBezTo>
                <a:cubicBezTo>
                  <a:pt x="74200" y="73244"/>
                  <a:pt x="52453" y="82510"/>
                  <a:pt x="36441" y="97831"/>
                </a:cubicBezTo>
                <a:lnTo>
                  <a:pt x="112218" y="173608"/>
                </a:lnTo>
                <a:lnTo>
                  <a:pt x="112128" y="173608"/>
                </a:lnTo>
                <a:lnTo>
                  <a:pt x="36396" y="97876"/>
                </a:lnTo>
                <a:cubicBezTo>
                  <a:pt x="21075" y="113887"/>
                  <a:pt x="11809" y="135634"/>
                  <a:pt x="11809" y="159544"/>
                </a:cubicBezTo>
                <a:lnTo>
                  <a:pt x="14649" y="173608"/>
                </a:lnTo>
                <a:lnTo>
                  <a:pt x="3810" y="173608"/>
                </a:lnTo>
                <a:cubicBezTo>
                  <a:pt x="333" y="169383"/>
                  <a:pt x="0" y="164657"/>
                  <a:pt x="0" y="159854"/>
                </a:cubicBezTo>
                <a:cubicBezTo>
                  <a:pt x="0" y="132604"/>
                  <a:pt x="10706" y="107854"/>
                  <a:pt x="28286" y="89721"/>
                </a:cubicBezTo>
                <a:lnTo>
                  <a:pt x="28286" y="89721"/>
                </a:lnTo>
                <a:cubicBezTo>
                  <a:pt x="46420" y="72140"/>
                  <a:pt x="71170" y="61435"/>
                  <a:pt x="98420" y="61435"/>
                </a:cubicBezTo>
                <a:cubicBezTo>
                  <a:pt x="117023" y="61435"/>
                  <a:pt x="134461" y="66424"/>
                  <a:pt x="149250" y="75515"/>
                </a:cubicBezTo>
                <a:cubicBezTo>
                  <a:pt x="153323" y="58635"/>
                  <a:pt x="162130" y="42758"/>
                  <a:pt x="175297" y="29591"/>
                </a:cubicBezTo>
                <a:cubicBezTo>
                  <a:pt x="194566" y="10322"/>
                  <a:pt x="219636" y="391"/>
                  <a:pt x="244890" y="0"/>
                </a:cubicBezTo>
                <a:lnTo>
                  <a:pt x="244890" y="0"/>
                </a:lnTo>
                <a:cubicBezTo>
                  <a:pt x="270144" y="391"/>
                  <a:pt x="295215" y="10322"/>
                  <a:pt x="314484" y="29591"/>
                </a:cubicBezTo>
                <a:cubicBezTo>
                  <a:pt x="327644" y="42751"/>
                  <a:pt x="336448" y="58618"/>
                  <a:pt x="340604" y="75474"/>
                </a:cubicBezTo>
                <a:cubicBezTo>
                  <a:pt x="355376" y="66408"/>
                  <a:pt x="372787" y="61434"/>
                  <a:pt x="391360" y="61434"/>
                </a:cubicBezTo>
                <a:cubicBezTo>
                  <a:pt x="418610" y="61434"/>
                  <a:pt x="443360" y="72140"/>
                  <a:pt x="461494" y="89721"/>
                </a:cubicBezTo>
                <a:cubicBezTo>
                  <a:pt x="479075" y="107854"/>
                  <a:pt x="489780" y="132604"/>
                  <a:pt x="489780" y="159854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0" name="Teardrop 3"/>
          <p:cNvSpPr/>
          <p:nvPr/>
        </p:nvSpPr>
        <p:spPr>
          <a:xfrm rot="5400000" flipH="1" flipV="1">
            <a:off x="5449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1" name="Teardrop 3"/>
          <p:cNvSpPr/>
          <p:nvPr/>
        </p:nvSpPr>
        <p:spPr>
          <a:xfrm rot="5400000" flipH="1" flipV="1">
            <a:off x="60211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2" name="Teardrop 3"/>
          <p:cNvSpPr/>
          <p:nvPr/>
        </p:nvSpPr>
        <p:spPr>
          <a:xfrm rot="5400000" flipH="1" flipV="1">
            <a:off x="9659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3" name="Teardrop 3"/>
          <p:cNvSpPr/>
          <p:nvPr/>
        </p:nvSpPr>
        <p:spPr>
          <a:xfrm rot="5400000" flipH="1" flipV="1">
            <a:off x="18084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4" name="Teardrop 3"/>
          <p:cNvSpPr/>
          <p:nvPr/>
        </p:nvSpPr>
        <p:spPr>
          <a:xfrm rot="5400000" flipH="1" flipV="1">
            <a:off x="26510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5" name="Teardrop 3"/>
          <p:cNvSpPr/>
          <p:nvPr/>
        </p:nvSpPr>
        <p:spPr>
          <a:xfrm rot="5400000" flipH="1" flipV="1">
            <a:off x="34935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6" name="Teardrop 3"/>
          <p:cNvSpPr/>
          <p:nvPr/>
        </p:nvSpPr>
        <p:spPr>
          <a:xfrm rot="5400000" flipH="1" flipV="1">
            <a:off x="43361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7" name="Teardrop 3"/>
          <p:cNvSpPr/>
          <p:nvPr/>
        </p:nvSpPr>
        <p:spPr>
          <a:xfrm rot="5400000" flipH="1" flipV="1">
            <a:off x="51786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8" name="Teardrop 3"/>
          <p:cNvSpPr/>
          <p:nvPr/>
        </p:nvSpPr>
        <p:spPr>
          <a:xfrm rot="5400000" flipH="1" flipV="1">
            <a:off x="77062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9" name="Teardrop 3"/>
          <p:cNvSpPr/>
          <p:nvPr/>
        </p:nvSpPr>
        <p:spPr>
          <a:xfrm rot="5400000" flipH="1" flipV="1">
            <a:off x="68637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0" name="Teardrop 3"/>
          <p:cNvSpPr/>
          <p:nvPr/>
        </p:nvSpPr>
        <p:spPr>
          <a:xfrm rot="5400000" flipH="1" flipV="1">
            <a:off x="85488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1" name="Teardrop 3"/>
          <p:cNvSpPr/>
          <p:nvPr/>
        </p:nvSpPr>
        <p:spPr>
          <a:xfrm rot="5400000" flipH="1" flipV="1">
            <a:off x="1234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2" name="Teardrop 3"/>
          <p:cNvSpPr/>
          <p:nvPr/>
        </p:nvSpPr>
        <p:spPr>
          <a:xfrm rot="5400000" flipH="1" flipV="1">
            <a:off x="64427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3" name="Teardrop 3"/>
          <p:cNvSpPr/>
          <p:nvPr/>
        </p:nvSpPr>
        <p:spPr>
          <a:xfrm rot="5400000" flipH="1" flipV="1">
            <a:off x="-148774" y="279508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4" name="Teardrop 3"/>
          <p:cNvSpPr/>
          <p:nvPr/>
        </p:nvSpPr>
        <p:spPr>
          <a:xfrm rot="5400000" flipH="1" flipV="1">
            <a:off x="13875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5" name="Teardrop 3"/>
          <p:cNvSpPr/>
          <p:nvPr/>
        </p:nvSpPr>
        <p:spPr>
          <a:xfrm rot="5400000" flipH="1" flipV="1">
            <a:off x="22300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6" name="Teardrop 3"/>
          <p:cNvSpPr/>
          <p:nvPr/>
        </p:nvSpPr>
        <p:spPr>
          <a:xfrm rot="5400000" flipH="1" flipV="1">
            <a:off x="30726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7" name="Teardrop 3"/>
          <p:cNvSpPr/>
          <p:nvPr/>
        </p:nvSpPr>
        <p:spPr>
          <a:xfrm rot="5400000" flipH="1" flipV="1">
            <a:off x="39151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8" name="Teardrop 3"/>
          <p:cNvSpPr/>
          <p:nvPr/>
        </p:nvSpPr>
        <p:spPr>
          <a:xfrm rot="5400000" flipH="1" flipV="1">
            <a:off x="47576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9" name="Teardrop 3"/>
          <p:cNvSpPr/>
          <p:nvPr/>
        </p:nvSpPr>
        <p:spPr>
          <a:xfrm rot="5400000" flipH="1" flipV="1">
            <a:off x="56002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0" name="Teardrop 3"/>
          <p:cNvSpPr/>
          <p:nvPr/>
        </p:nvSpPr>
        <p:spPr>
          <a:xfrm rot="5400000" flipH="1" flipV="1">
            <a:off x="81278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1" name="Teardrop 3"/>
          <p:cNvSpPr/>
          <p:nvPr/>
        </p:nvSpPr>
        <p:spPr>
          <a:xfrm rot="5400000" flipH="1" flipV="1">
            <a:off x="72853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2" name="Teardrop 3"/>
          <p:cNvSpPr/>
          <p:nvPr/>
        </p:nvSpPr>
        <p:spPr>
          <a:xfrm rot="5400000" flipH="1" flipV="1">
            <a:off x="8812306" y="2865829"/>
            <a:ext cx="489780" cy="173608"/>
          </a:xfrm>
          <a:custGeom>
            <a:avLst/>
            <a:gdLst/>
            <a:ahLst/>
            <a:cxnLst/>
            <a:rect l="l" t="t" r="r" b="b"/>
            <a:pathLst>
              <a:path w="489780" h="173608">
                <a:moveTo>
                  <a:pt x="489780" y="159854"/>
                </a:moveTo>
                <a:lnTo>
                  <a:pt x="485976" y="173608"/>
                </a:lnTo>
                <a:lnTo>
                  <a:pt x="475132" y="173608"/>
                </a:lnTo>
                <a:cubicBezTo>
                  <a:pt x="477585" y="169211"/>
                  <a:pt x="477971" y="164422"/>
                  <a:pt x="477971" y="159544"/>
                </a:cubicBezTo>
                <a:cubicBezTo>
                  <a:pt x="477971" y="135634"/>
                  <a:pt x="468705" y="113887"/>
                  <a:pt x="453384" y="97876"/>
                </a:cubicBezTo>
                <a:lnTo>
                  <a:pt x="377652" y="173608"/>
                </a:lnTo>
                <a:lnTo>
                  <a:pt x="377561" y="173608"/>
                </a:lnTo>
                <a:lnTo>
                  <a:pt x="453339" y="97830"/>
                </a:lnTo>
                <a:cubicBezTo>
                  <a:pt x="437327" y="82509"/>
                  <a:pt x="415581" y="73244"/>
                  <a:pt x="391670" y="73244"/>
                </a:cubicBezTo>
                <a:cubicBezTo>
                  <a:pt x="341652" y="73244"/>
                  <a:pt x="301103" y="113792"/>
                  <a:pt x="301103" y="163811"/>
                </a:cubicBezTo>
                <a:lnTo>
                  <a:pt x="299830" y="173608"/>
                </a:lnTo>
                <a:lnTo>
                  <a:pt x="288634" y="173608"/>
                </a:lnTo>
                <a:cubicBezTo>
                  <a:pt x="289602" y="170367"/>
                  <a:pt x="289617" y="166907"/>
                  <a:pt x="289547" y="163248"/>
                </a:cubicBezTo>
                <a:cubicBezTo>
                  <a:pt x="289547" y="130228"/>
                  <a:pt x="305265" y="100880"/>
                  <a:pt x="329868" y="82592"/>
                </a:cubicBezTo>
                <a:cubicBezTo>
                  <a:pt x="326825" y="66091"/>
                  <a:pt x="318670" y="50477"/>
                  <a:pt x="305914" y="37722"/>
                </a:cubicBezTo>
                <a:cubicBezTo>
                  <a:pt x="289007" y="20815"/>
                  <a:pt x="267078" y="11989"/>
                  <a:pt x="244922" y="11501"/>
                </a:cubicBezTo>
                <a:lnTo>
                  <a:pt x="244922" y="96667"/>
                </a:lnTo>
                <a:lnTo>
                  <a:pt x="244858" y="96667"/>
                </a:lnTo>
                <a:lnTo>
                  <a:pt x="244858" y="11501"/>
                </a:lnTo>
                <a:cubicBezTo>
                  <a:pt x="222703" y="11990"/>
                  <a:pt x="200774" y="20815"/>
                  <a:pt x="183866" y="37722"/>
                </a:cubicBezTo>
                <a:cubicBezTo>
                  <a:pt x="171105" y="50483"/>
                  <a:pt x="162948" y="66105"/>
                  <a:pt x="159939" y="82613"/>
                </a:cubicBezTo>
                <a:cubicBezTo>
                  <a:pt x="184526" y="100902"/>
                  <a:pt x="200233" y="130241"/>
                  <a:pt x="200233" y="163248"/>
                </a:cubicBezTo>
                <a:lnTo>
                  <a:pt x="201368" y="173608"/>
                </a:lnTo>
                <a:lnTo>
                  <a:pt x="189949" y="173608"/>
                </a:lnTo>
                <a:cubicBezTo>
                  <a:pt x="188710" y="170302"/>
                  <a:pt x="188616" y="166986"/>
                  <a:pt x="188677" y="163811"/>
                </a:cubicBezTo>
                <a:cubicBezTo>
                  <a:pt x="188677" y="113792"/>
                  <a:pt x="148129" y="73244"/>
                  <a:pt x="98110" y="73244"/>
                </a:cubicBezTo>
                <a:cubicBezTo>
                  <a:pt x="74200" y="73244"/>
                  <a:pt x="52453" y="82510"/>
                  <a:pt x="36441" y="97831"/>
                </a:cubicBezTo>
                <a:lnTo>
                  <a:pt x="112218" y="173608"/>
                </a:lnTo>
                <a:lnTo>
                  <a:pt x="112128" y="173608"/>
                </a:lnTo>
                <a:lnTo>
                  <a:pt x="36396" y="97876"/>
                </a:lnTo>
                <a:cubicBezTo>
                  <a:pt x="21075" y="113887"/>
                  <a:pt x="11809" y="135634"/>
                  <a:pt x="11809" y="159544"/>
                </a:cubicBezTo>
                <a:lnTo>
                  <a:pt x="14649" y="173608"/>
                </a:lnTo>
                <a:lnTo>
                  <a:pt x="3810" y="173608"/>
                </a:lnTo>
                <a:cubicBezTo>
                  <a:pt x="333" y="169383"/>
                  <a:pt x="0" y="164657"/>
                  <a:pt x="0" y="159854"/>
                </a:cubicBezTo>
                <a:cubicBezTo>
                  <a:pt x="0" y="132604"/>
                  <a:pt x="10706" y="107854"/>
                  <a:pt x="28286" y="89721"/>
                </a:cubicBezTo>
                <a:lnTo>
                  <a:pt x="28286" y="89721"/>
                </a:lnTo>
                <a:cubicBezTo>
                  <a:pt x="46420" y="72140"/>
                  <a:pt x="71170" y="61435"/>
                  <a:pt x="98420" y="61435"/>
                </a:cubicBezTo>
                <a:cubicBezTo>
                  <a:pt x="117023" y="61435"/>
                  <a:pt x="134461" y="66424"/>
                  <a:pt x="149250" y="75515"/>
                </a:cubicBezTo>
                <a:cubicBezTo>
                  <a:pt x="153323" y="58635"/>
                  <a:pt x="162130" y="42758"/>
                  <a:pt x="175297" y="29591"/>
                </a:cubicBezTo>
                <a:cubicBezTo>
                  <a:pt x="194566" y="10322"/>
                  <a:pt x="219636" y="391"/>
                  <a:pt x="244890" y="0"/>
                </a:cubicBezTo>
                <a:lnTo>
                  <a:pt x="244890" y="0"/>
                </a:lnTo>
                <a:cubicBezTo>
                  <a:pt x="270144" y="391"/>
                  <a:pt x="295215" y="10322"/>
                  <a:pt x="314484" y="29591"/>
                </a:cubicBezTo>
                <a:cubicBezTo>
                  <a:pt x="327644" y="42751"/>
                  <a:pt x="336448" y="58618"/>
                  <a:pt x="340604" y="75474"/>
                </a:cubicBezTo>
                <a:cubicBezTo>
                  <a:pt x="355376" y="66408"/>
                  <a:pt x="372787" y="61434"/>
                  <a:pt x="391360" y="61434"/>
                </a:cubicBezTo>
                <a:cubicBezTo>
                  <a:pt x="418611" y="61434"/>
                  <a:pt x="443360" y="72140"/>
                  <a:pt x="461494" y="89721"/>
                </a:cubicBezTo>
                <a:cubicBezTo>
                  <a:pt x="479075" y="107854"/>
                  <a:pt x="489780" y="132604"/>
                  <a:pt x="489780" y="159854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3" name="Teardrop 3"/>
          <p:cNvSpPr/>
          <p:nvPr/>
        </p:nvSpPr>
        <p:spPr>
          <a:xfrm rot="5400000" flipH="1" flipV="1">
            <a:off x="5449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4" name="Teardrop 3"/>
          <p:cNvSpPr/>
          <p:nvPr/>
        </p:nvSpPr>
        <p:spPr>
          <a:xfrm rot="5400000" flipH="1" flipV="1">
            <a:off x="60211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5" name="Teardrop 3"/>
          <p:cNvSpPr/>
          <p:nvPr/>
        </p:nvSpPr>
        <p:spPr>
          <a:xfrm rot="5400000" flipH="1" flipV="1">
            <a:off x="9659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6" name="Teardrop 3"/>
          <p:cNvSpPr/>
          <p:nvPr/>
        </p:nvSpPr>
        <p:spPr>
          <a:xfrm rot="5400000" flipH="1" flipV="1">
            <a:off x="18084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7" name="Teardrop 3"/>
          <p:cNvSpPr/>
          <p:nvPr/>
        </p:nvSpPr>
        <p:spPr>
          <a:xfrm rot="5400000" flipH="1" flipV="1">
            <a:off x="26510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8" name="Teardrop 3"/>
          <p:cNvSpPr/>
          <p:nvPr/>
        </p:nvSpPr>
        <p:spPr>
          <a:xfrm rot="5400000" flipH="1" flipV="1">
            <a:off x="34935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9" name="Teardrop 3"/>
          <p:cNvSpPr/>
          <p:nvPr/>
        </p:nvSpPr>
        <p:spPr>
          <a:xfrm rot="5400000" flipH="1" flipV="1">
            <a:off x="43361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0" name="Teardrop 3"/>
          <p:cNvSpPr/>
          <p:nvPr/>
        </p:nvSpPr>
        <p:spPr>
          <a:xfrm rot="5400000" flipH="1" flipV="1">
            <a:off x="51786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1" name="Teardrop 3"/>
          <p:cNvSpPr/>
          <p:nvPr/>
        </p:nvSpPr>
        <p:spPr>
          <a:xfrm rot="5400000" flipH="1" flipV="1">
            <a:off x="77062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2" name="Teardrop 3"/>
          <p:cNvSpPr/>
          <p:nvPr/>
        </p:nvSpPr>
        <p:spPr>
          <a:xfrm rot="5400000" flipH="1" flipV="1">
            <a:off x="68637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3" name="Teardrop 3"/>
          <p:cNvSpPr/>
          <p:nvPr/>
        </p:nvSpPr>
        <p:spPr>
          <a:xfrm rot="5400000" flipH="1" flipV="1">
            <a:off x="85488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4" name="Teardrop 3"/>
          <p:cNvSpPr/>
          <p:nvPr/>
        </p:nvSpPr>
        <p:spPr>
          <a:xfrm rot="5400000" flipH="1" flipV="1">
            <a:off x="1234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5" name="Teardrop 3"/>
          <p:cNvSpPr/>
          <p:nvPr/>
        </p:nvSpPr>
        <p:spPr>
          <a:xfrm rot="5400000" flipH="1" flipV="1">
            <a:off x="64427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6" name="Teardrop 3"/>
          <p:cNvSpPr/>
          <p:nvPr/>
        </p:nvSpPr>
        <p:spPr>
          <a:xfrm rot="5400000" flipH="1" flipV="1">
            <a:off x="-148774" y="3639262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" name="Teardrop 3"/>
          <p:cNvSpPr/>
          <p:nvPr/>
        </p:nvSpPr>
        <p:spPr>
          <a:xfrm rot="5400000" flipH="1" flipV="1">
            <a:off x="13875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" name="Teardrop 3"/>
          <p:cNvSpPr/>
          <p:nvPr/>
        </p:nvSpPr>
        <p:spPr>
          <a:xfrm rot="5400000" flipH="1" flipV="1">
            <a:off x="22300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" name="Teardrop 3"/>
          <p:cNvSpPr/>
          <p:nvPr/>
        </p:nvSpPr>
        <p:spPr>
          <a:xfrm rot="5400000" flipH="1" flipV="1">
            <a:off x="30726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" name="Teardrop 3"/>
          <p:cNvSpPr/>
          <p:nvPr/>
        </p:nvSpPr>
        <p:spPr>
          <a:xfrm rot="5400000" flipH="1" flipV="1">
            <a:off x="39151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" name="Teardrop 3"/>
          <p:cNvSpPr/>
          <p:nvPr/>
        </p:nvSpPr>
        <p:spPr>
          <a:xfrm rot="5400000" flipH="1" flipV="1">
            <a:off x="47576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" name="Teardrop 3"/>
          <p:cNvSpPr/>
          <p:nvPr/>
        </p:nvSpPr>
        <p:spPr>
          <a:xfrm rot="5400000" flipH="1" flipV="1">
            <a:off x="56002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" name="Teardrop 3"/>
          <p:cNvSpPr/>
          <p:nvPr/>
        </p:nvSpPr>
        <p:spPr>
          <a:xfrm rot="5400000" flipH="1" flipV="1">
            <a:off x="81278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" name="Teardrop 3"/>
          <p:cNvSpPr/>
          <p:nvPr/>
        </p:nvSpPr>
        <p:spPr>
          <a:xfrm rot="5400000" flipH="1" flipV="1">
            <a:off x="72853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" name="Teardrop 3"/>
          <p:cNvSpPr/>
          <p:nvPr/>
        </p:nvSpPr>
        <p:spPr>
          <a:xfrm rot="5400000" flipH="1" flipV="1">
            <a:off x="8812306" y="3710008"/>
            <a:ext cx="489780" cy="173608"/>
          </a:xfrm>
          <a:custGeom>
            <a:avLst/>
            <a:gdLst/>
            <a:ahLst/>
            <a:cxnLst/>
            <a:rect l="l" t="t" r="r" b="b"/>
            <a:pathLst>
              <a:path w="489780" h="173608">
                <a:moveTo>
                  <a:pt x="489780" y="159854"/>
                </a:moveTo>
                <a:lnTo>
                  <a:pt x="485976" y="173608"/>
                </a:lnTo>
                <a:lnTo>
                  <a:pt x="475132" y="173608"/>
                </a:lnTo>
                <a:cubicBezTo>
                  <a:pt x="477585" y="169211"/>
                  <a:pt x="477971" y="164422"/>
                  <a:pt x="477971" y="159544"/>
                </a:cubicBezTo>
                <a:cubicBezTo>
                  <a:pt x="477971" y="135634"/>
                  <a:pt x="468705" y="113887"/>
                  <a:pt x="453384" y="97876"/>
                </a:cubicBezTo>
                <a:lnTo>
                  <a:pt x="377652" y="173608"/>
                </a:lnTo>
                <a:lnTo>
                  <a:pt x="377561" y="173608"/>
                </a:lnTo>
                <a:lnTo>
                  <a:pt x="453339" y="97830"/>
                </a:lnTo>
                <a:cubicBezTo>
                  <a:pt x="437327" y="82509"/>
                  <a:pt x="415581" y="73244"/>
                  <a:pt x="391670" y="73244"/>
                </a:cubicBezTo>
                <a:cubicBezTo>
                  <a:pt x="341652" y="73244"/>
                  <a:pt x="301103" y="113792"/>
                  <a:pt x="301103" y="163811"/>
                </a:cubicBezTo>
                <a:lnTo>
                  <a:pt x="299830" y="173608"/>
                </a:lnTo>
                <a:lnTo>
                  <a:pt x="288634" y="173608"/>
                </a:lnTo>
                <a:cubicBezTo>
                  <a:pt x="289602" y="170367"/>
                  <a:pt x="289617" y="166907"/>
                  <a:pt x="289547" y="163248"/>
                </a:cubicBezTo>
                <a:cubicBezTo>
                  <a:pt x="289547" y="130228"/>
                  <a:pt x="305265" y="100880"/>
                  <a:pt x="329868" y="82592"/>
                </a:cubicBezTo>
                <a:cubicBezTo>
                  <a:pt x="326825" y="66091"/>
                  <a:pt x="318670" y="50477"/>
                  <a:pt x="305914" y="37722"/>
                </a:cubicBezTo>
                <a:cubicBezTo>
                  <a:pt x="289007" y="20815"/>
                  <a:pt x="267078" y="11989"/>
                  <a:pt x="244922" y="11501"/>
                </a:cubicBezTo>
                <a:lnTo>
                  <a:pt x="244922" y="96667"/>
                </a:lnTo>
                <a:lnTo>
                  <a:pt x="244858" y="96667"/>
                </a:lnTo>
                <a:lnTo>
                  <a:pt x="244858" y="11501"/>
                </a:lnTo>
                <a:cubicBezTo>
                  <a:pt x="222703" y="11990"/>
                  <a:pt x="200774" y="20815"/>
                  <a:pt x="183866" y="37722"/>
                </a:cubicBezTo>
                <a:cubicBezTo>
                  <a:pt x="171105" y="50483"/>
                  <a:pt x="162948" y="66105"/>
                  <a:pt x="159939" y="82613"/>
                </a:cubicBezTo>
                <a:cubicBezTo>
                  <a:pt x="184526" y="100902"/>
                  <a:pt x="200233" y="130241"/>
                  <a:pt x="200233" y="163248"/>
                </a:cubicBezTo>
                <a:lnTo>
                  <a:pt x="201368" y="173608"/>
                </a:lnTo>
                <a:lnTo>
                  <a:pt x="189949" y="173608"/>
                </a:lnTo>
                <a:cubicBezTo>
                  <a:pt x="188710" y="170302"/>
                  <a:pt x="188616" y="166986"/>
                  <a:pt x="188677" y="163811"/>
                </a:cubicBezTo>
                <a:cubicBezTo>
                  <a:pt x="188677" y="113792"/>
                  <a:pt x="148129" y="73244"/>
                  <a:pt x="98110" y="73244"/>
                </a:cubicBezTo>
                <a:cubicBezTo>
                  <a:pt x="74200" y="73244"/>
                  <a:pt x="52453" y="82510"/>
                  <a:pt x="36441" y="97831"/>
                </a:cubicBezTo>
                <a:lnTo>
                  <a:pt x="112218" y="173608"/>
                </a:lnTo>
                <a:lnTo>
                  <a:pt x="112128" y="173608"/>
                </a:lnTo>
                <a:lnTo>
                  <a:pt x="36396" y="97876"/>
                </a:lnTo>
                <a:cubicBezTo>
                  <a:pt x="21075" y="113887"/>
                  <a:pt x="11809" y="135634"/>
                  <a:pt x="11809" y="159544"/>
                </a:cubicBezTo>
                <a:lnTo>
                  <a:pt x="14649" y="173608"/>
                </a:lnTo>
                <a:lnTo>
                  <a:pt x="3810" y="173608"/>
                </a:lnTo>
                <a:cubicBezTo>
                  <a:pt x="333" y="169383"/>
                  <a:pt x="0" y="164657"/>
                  <a:pt x="0" y="159854"/>
                </a:cubicBezTo>
                <a:cubicBezTo>
                  <a:pt x="0" y="132604"/>
                  <a:pt x="10706" y="107854"/>
                  <a:pt x="28286" y="89721"/>
                </a:cubicBezTo>
                <a:lnTo>
                  <a:pt x="28286" y="89721"/>
                </a:lnTo>
                <a:cubicBezTo>
                  <a:pt x="46420" y="72140"/>
                  <a:pt x="71170" y="61435"/>
                  <a:pt x="98420" y="61435"/>
                </a:cubicBezTo>
                <a:cubicBezTo>
                  <a:pt x="117023" y="61435"/>
                  <a:pt x="134461" y="66424"/>
                  <a:pt x="149250" y="75515"/>
                </a:cubicBezTo>
                <a:cubicBezTo>
                  <a:pt x="153323" y="58635"/>
                  <a:pt x="162130" y="42758"/>
                  <a:pt x="175297" y="29591"/>
                </a:cubicBezTo>
                <a:cubicBezTo>
                  <a:pt x="194566" y="10322"/>
                  <a:pt x="219636" y="391"/>
                  <a:pt x="244890" y="0"/>
                </a:cubicBezTo>
                <a:lnTo>
                  <a:pt x="244890" y="0"/>
                </a:lnTo>
                <a:cubicBezTo>
                  <a:pt x="270144" y="391"/>
                  <a:pt x="295215" y="10322"/>
                  <a:pt x="314484" y="29591"/>
                </a:cubicBezTo>
                <a:cubicBezTo>
                  <a:pt x="327644" y="42751"/>
                  <a:pt x="336448" y="58618"/>
                  <a:pt x="340604" y="75474"/>
                </a:cubicBezTo>
                <a:cubicBezTo>
                  <a:pt x="355376" y="66408"/>
                  <a:pt x="372787" y="61434"/>
                  <a:pt x="391360" y="61434"/>
                </a:cubicBezTo>
                <a:cubicBezTo>
                  <a:pt x="418611" y="61434"/>
                  <a:pt x="443360" y="72140"/>
                  <a:pt x="461494" y="89721"/>
                </a:cubicBezTo>
                <a:cubicBezTo>
                  <a:pt x="479075" y="107854"/>
                  <a:pt x="489780" y="132604"/>
                  <a:pt x="489780" y="159854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" name="Teardrop 3"/>
          <p:cNvSpPr/>
          <p:nvPr/>
        </p:nvSpPr>
        <p:spPr>
          <a:xfrm rot="5400000" flipH="1" flipV="1">
            <a:off x="5449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" name="Teardrop 3"/>
          <p:cNvSpPr/>
          <p:nvPr/>
        </p:nvSpPr>
        <p:spPr>
          <a:xfrm rot="5400000" flipH="1" flipV="1">
            <a:off x="60211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" name="Teardrop 3"/>
          <p:cNvSpPr/>
          <p:nvPr/>
        </p:nvSpPr>
        <p:spPr>
          <a:xfrm rot="5400000" flipH="1" flipV="1">
            <a:off x="9659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" name="Teardrop 3"/>
          <p:cNvSpPr/>
          <p:nvPr/>
        </p:nvSpPr>
        <p:spPr>
          <a:xfrm rot="5400000" flipH="1" flipV="1">
            <a:off x="18084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" name="Teardrop 3"/>
          <p:cNvSpPr/>
          <p:nvPr/>
        </p:nvSpPr>
        <p:spPr>
          <a:xfrm rot="5400000" flipH="1" flipV="1">
            <a:off x="26510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" name="Teardrop 3"/>
          <p:cNvSpPr/>
          <p:nvPr/>
        </p:nvSpPr>
        <p:spPr>
          <a:xfrm rot="5400000" flipH="1" flipV="1">
            <a:off x="34935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" name="Teardrop 3"/>
          <p:cNvSpPr/>
          <p:nvPr/>
        </p:nvSpPr>
        <p:spPr>
          <a:xfrm rot="5400000" flipH="1" flipV="1">
            <a:off x="43361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" name="Teardrop 3"/>
          <p:cNvSpPr/>
          <p:nvPr/>
        </p:nvSpPr>
        <p:spPr>
          <a:xfrm rot="5400000" flipH="1" flipV="1">
            <a:off x="51786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" name="Teardrop 3"/>
          <p:cNvSpPr/>
          <p:nvPr/>
        </p:nvSpPr>
        <p:spPr>
          <a:xfrm rot="5400000" flipH="1" flipV="1">
            <a:off x="77062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" name="Teardrop 3"/>
          <p:cNvSpPr/>
          <p:nvPr/>
        </p:nvSpPr>
        <p:spPr>
          <a:xfrm rot="5400000" flipH="1" flipV="1">
            <a:off x="68637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" name="Teardrop 3"/>
          <p:cNvSpPr/>
          <p:nvPr/>
        </p:nvSpPr>
        <p:spPr>
          <a:xfrm rot="5400000" flipH="1" flipV="1">
            <a:off x="85488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" name="Teardrop 3"/>
          <p:cNvSpPr/>
          <p:nvPr/>
        </p:nvSpPr>
        <p:spPr>
          <a:xfrm rot="5400000" flipH="1" flipV="1">
            <a:off x="1234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" name="Teardrop 3"/>
          <p:cNvSpPr/>
          <p:nvPr/>
        </p:nvSpPr>
        <p:spPr>
          <a:xfrm rot="5400000" flipH="1" flipV="1">
            <a:off x="663614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" name="Teardrop 3"/>
          <p:cNvSpPr/>
          <p:nvPr/>
        </p:nvSpPr>
        <p:spPr>
          <a:xfrm rot="5400000" flipH="1" flipV="1">
            <a:off x="22905" y="4316257"/>
            <a:ext cx="232840" cy="278649"/>
          </a:xfrm>
          <a:custGeom>
            <a:avLst/>
            <a:gdLst/>
            <a:ahLst/>
            <a:cxnLst/>
            <a:rect l="l" t="t" r="r" b="b"/>
            <a:pathLst>
              <a:path w="232840" h="278649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" name="Teardrop 3"/>
          <p:cNvSpPr/>
          <p:nvPr/>
        </p:nvSpPr>
        <p:spPr>
          <a:xfrm rot="5400000" flipH="1" flipV="1">
            <a:off x="15809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" name="Teardrop 3"/>
          <p:cNvSpPr/>
          <p:nvPr/>
        </p:nvSpPr>
        <p:spPr>
          <a:xfrm rot="5400000" flipH="1" flipV="1">
            <a:off x="24234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" name="Teardrop 3"/>
          <p:cNvSpPr/>
          <p:nvPr/>
        </p:nvSpPr>
        <p:spPr>
          <a:xfrm rot="5400000" flipH="1" flipV="1">
            <a:off x="326598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" name="Teardrop 3"/>
          <p:cNvSpPr/>
          <p:nvPr/>
        </p:nvSpPr>
        <p:spPr>
          <a:xfrm rot="5400000" flipH="1" flipV="1">
            <a:off x="410852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" name="Teardrop 3"/>
          <p:cNvSpPr/>
          <p:nvPr/>
        </p:nvSpPr>
        <p:spPr>
          <a:xfrm rot="5400000" flipH="1" flipV="1">
            <a:off x="495106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" name="Teardrop 3"/>
          <p:cNvSpPr/>
          <p:nvPr/>
        </p:nvSpPr>
        <p:spPr>
          <a:xfrm rot="5400000" flipH="1" flipV="1">
            <a:off x="579360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" name="Teardrop 3"/>
          <p:cNvSpPr/>
          <p:nvPr/>
        </p:nvSpPr>
        <p:spPr>
          <a:xfrm rot="5400000" flipH="1" flipV="1">
            <a:off x="832122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" name="Teardrop 3"/>
          <p:cNvSpPr/>
          <p:nvPr/>
        </p:nvSpPr>
        <p:spPr>
          <a:xfrm rot="5400000" flipH="1" flipV="1">
            <a:off x="747868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" name="Teardrop 3"/>
          <p:cNvSpPr/>
          <p:nvPr/>
        </p:nvSpPr>
        <p:spPr>
          <a:xfrm rot="5400000" flipH="1" flipV="1">
            <a:off x="8991444" y="4419445"/>
            <a:ext cx="171406" cy="133705"/>
          </a:xfrm>
          <a:custGeom>
            <a:avLst/>
            <a:gdLst/>
            <a:ahLst/>
            <a:cxnLst/>
            <a:rect l="l" t="t" r="r" b="b"/>
            <a:pathLst>
              <a:path w="171406" h="133705">
                <a:moveTo>
                  <a:pt x="171406" y="123429"/>
                </a:moveTo>
                <a:lnTo>
                  <a:pt x="168564" y="133705"/>
                </a:lnTo>
                <a:lnTo>
                  <a:pt x="157460" y="133705"/>
                </a:lnTo>
                <a:cubicBezTo>
                  <a:pt x="159382" y="130353"/>
                  <a:pt x="159597" y="126761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62756" y="133705"/>
                </a:lnTo>
                <a:lnTo>
                  <a:pt x="62665" y="133705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" name="Teardrop 3"/>
          <p:cNvSpPr/>
          <p:nvPr/>
        </p:nvSpPr>
        <p:spPr>
          <a:xfrm rot="5400000" flipH="1" flipV="1">
            <a:off x="733383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" name="Oval 189"/>
          <p:cNvSpPr/>
          <p:nvPr/>
        </p:nvSpPr>
        <p:spPr>
          <a:xfrm>
            <a:off x="66645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" name="Oval 167"/>
          <p:cNvSpPr/>
          <p:nvPr/>
        </p:nvSpPr>
        <p:spPr>
          <a:xfrm>
            <a:off x="0" y="331699"/>
            <a:ext cx="93942" cy="4240302"/>
          </a:xfrm>
          <a:custGeom>
            <a:avLst/>
            <a:gdLst/>
            <a:ahLst/>
            <a:cxnLst/>
            <a:rect l="l" t="t" r="r" b="b"/>
            <a:pathLst>
              <a:path w="93942" h="4240302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" name="Oval 191"/>
          <p:cNvSpPr/>
          <p:nvPr/>
        </p:nvSpPr>
        <p:spPr>
          <a:xfrm>
            <a:off x="7667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" name="Oval 192"/>
          <p:cNvSpPr/>
          <p:nvPr/>
        </p:nvSpPr>
        <p:spPr>
          <a:xfrm>
            <a:off x="16092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" name="Oval 193"/>
          <p:cNvSpPr/>
          <p:nvPr/>
        </p:nvSpPr>
        <p:spPr>
          <a:xfrm>
            <a:off x="24518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" name="Oval 194"/>
          <p:cNvSpPr/>
          <p:nvPr/>
        </p:nvSpPr>
        <p:spPr>
          <a:xfrm>
            <a:off x="32943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" name="Oval 195"/>
          <p:cNvSpPr/>
          <p:nvPr/>
        </p:nvSpPr>
        <p:spPr>
          <a:xfrm>
            <a:off x="41368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" name="Oval 196"/>
          <p:cNvSpPr/>
          <p:nvPr/>
        </p:nvSpPr>
        <p:spPr>
          <a:xfrm>
            <a:off x="49794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" name="Oval 197"/>
          <p:cNvSpPr/>
          <p:nvPr/>
        </p:nvSpPr>
        <p:spPr>
          <a:xfrm>
            <a:off x="58219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" name="Oval 198"/>
          <p:cNvSpPr/>
          <p:nvPr/>
        </p:nvSpPr>
        <p:spPr>
          <a:xfrm>
            <a:off x="83495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" name="Oval 199"/>
          <p:cNvSpPr/>
          <p:nvPr/>
        </p:nvSpPr>
        <p:spPr>
          <a:xfrm>
            <a:off x="75070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1" name="Oval 200"/>
          <p:cNvSpPr/>
          <p:nvPr/>
        </p:nvSpPr>
        <p:spPr>
          <a:xfrm>
            <a:off x="70866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2" name="Oval 201"/>
          <p:cNvSpPr/>
          <p:nvPr/>
        </p:nvSpPr>
        <p:spPr>
          <a:xfrm>
            <a:off x="3463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3" name="Oval 202"/>
          <p:cNvSpPr/>
          <p:nvPr/>
        </p:nvSpPr>
        <p:spPr>
          <a:xfrm>
            <a:off x="11888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4" name="Oval 203"/>
          <p:cNvSpPr/>
          <p:nvPr/>
        </p:nvSpPr>
        <p:spPr>
          <a:xfrm>
            <a:off x="20314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5" name="Oval 204"/>
          <p:cNvSpPr/>
          <p:nvPr/>
        </p:nvSpPr>
        <p:spPr>
          <a:xfrm>
            <a:off x="28739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6" name="Oval 205"/>
          <p:cNvSpPr/>
          <p:nvPr/>
        </p:nvSpPr>
        <p:spPr>
          <a:xfrm>
            <a:off x="37164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7" name="Oval 206"/>
          <p:cNvSpPr/>
          <p:nvPr/>
        </p:nvSpPr>
        <p:spPr>
          <a:xfrm>
            <a:off x="45590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8" name="Oval 207"/>
          <p:cNvSpPr/>
          <p:nvPr/>
        </p:nvSpPr>
        <p:spPr>
          <a:xfrm>
            <a:off x="54015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9" name="Oval 208"/>
          <p:cNvSpPr/>
          <p:nvPr/>
        </p:nvSpPr>
        <p:spPr>
          <a:xfrm>
            <a:off x="62441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0" name="Oval 209"/>
          <p:cNvSpPr/>
          <p:nvPr/>
        </p:nvSpPr>
        <p:spPr>
          <a:xfrm>
            <a:off x="87717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1" name="Oval 210"/>
          <p:cNvSpPr/>
          <p:nvPr/>
        </p:nvSpPr>
        <p:spPr>
          <a:xfrm>
            <a:off x="79291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2" name="Oval 881"/>
          <p:cNvSpPr/>
          <p:nvPr/>
        </p:nvSpPr>
        <p:spPr>
          <a:xfrm>
            <a:off x="34633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3" name="Oval 882"/>
          <p:cNvSpPr/>
          <p:nvPr/>
        </p:nvSpPr>
        <p:spPr>
          <a:xfrm>
            <a:off x="118887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4" name="Oval 883"/>
          <p:cNvSpPr/>
          <p:nvPr/>
        </p:nvSpPr>
        <p:spPr>
          <a:xfrm>
            <a:off x="2031413" y="-10245"/>
            <a:ext cx="6910072" cy="84875"/>
          </a:xfrm>
          <a:custGeom>
            <a:avLst/>
            <a:gdLst/>
            <a:ahLst/>
            <a:cxnLst/>
            <a:rect l="l" t="t" r="r" b="b"/>
            <a:pathLst>
              <a:path w="6910072" h="84875"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5" name="Oval 214"/>
          <p:cNvSpPr/>
          <p:nvPr/>
        </p:nvSpPr>
        <p:spPr>
          <a:xfrm>
            <a:off x="66645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6" name="Oval 215"/>
          <p:cNvSpPr/>
          <p:nvPr/>
        </p:nvSpPr>
        <p:spPr>
          <a:xfrm>
            <a:off x="7667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7" name="Oval 216"/>
          <p:cNvSpPr/>
          <p:nvPr/>
        </p:nvSpPr>
        <p:spPr>
          <a:xfrm>
            <a:off x="16092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8" name="Oval 217"/>
          <p:cNvSpPr/>
          <p:nvPr/>
        </p:nvSpPr>
        <p:spPr>
          <a:xfrm>
            <a:off x="24518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9" name="Oval 218"/>
          <p:cNvSpPr/>
          <p:nvPr/>
        </p:nvSpPr>
        <p:spPr>
          <a:xfrm>
            <a:off x="32943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0" name="Oval 219"/>
          <p:cNvSpPr/>
          <p:nvPr/>
        </p:nvSpPr>
        <p:spPr>
          <a:xfrm>
            <a:off x="41368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1" name="Oval 220"/>
          <p:cNvSpPr/>
          <p:nvPr/>
        </p:nvSpPr>
        <p:spPr>
          <a:xfrm>
            <a:off x="49794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2" name="Oval 221"/>
          <p:cNvSpPr/>
          <p:nvPr/>
        </p:nvSpPr>
        <p:spPr>
          <a:xfrm>
            <a:off x="58219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3" name="Oval 222"/>
          <p:cNvSpPr/>
          <p:nvPr/>
        </p:nvSpPr>
        <p:spPr>
          <a:xfrm>
            <a:off x="83495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4" name="Oval 223"/>
          <p:cNvSpPr/>
          <p:nvPr/>
        </p:nvSpPr>
        <p:spPr>
          <a:xfrm>
            <a:off x="75070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5" name="Oval 224"/>
          <p:cNvSpPr/>
          <p:nvPr/>
        </p:nvSpPr>
        <p:spPr>
          <a:xfrm>
            <a:off x="70866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6" name="Oval 225"/>
          <p:cNvSpPr/>
          <p:nvPr/>
        </p:nvSpPr>
        <p:spPr>
          <a:xfrm>
            <a:off x="3463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7" name="Oval 226"/>
          <p:cNvSpPr/>
          <p:nvPr/>
        </p:nvSpPr>
        <p:spPr>
          <a:xfrm>
            <a:off x="11888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8" name="Oval 227"/>
          <p:cNvSpPr/>
          <p:nvPr/>
        </p:nvSpPr>
        <p:spPr>
          <a:xfrm>
            <a:off x="20314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9" name="Oval 228"/>
          <p:cNvSpPr/>
          <p:nvPr/>
        </p:nvSpPr>
        <p:spPr>
          <a:xfrm>
            <a:off x="28739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0" name="Oval 229"/>
          <p:cNvSpPr/>
          <p:nvPr/>
        </p:nvSpPr>
        <p:spPr>
          <a:xfrm>
            <a:off x="37164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1" name="Oval 230"/>
          <p:cNvSpPr/>
          <p:nvPr/>
        </p:nvSpPr>
        <p:spPr>
          <a:xfrm>
            <a:off x="45590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2" name="Oval 231"/>
          <p:cNvSpPr/>
          <p:nvPr/>
        </p:nvSpPr>
        <p:spPr>
          <a:xfrm>
            <a:off x="54015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3" name="Oval 232"/>
          <p:cNvSpPr/>
          <p:nvPr/>
        </p:nvSpPr>
        <p:spPr>
          <a:xfrm>
            <a:off x="62441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4" name="Oval 233"/>
          <p:cNvSpPr/>
          <p:nvPr/>
        </p:nvSpPr>
        <p:spPr>
          <a:xfrm>
            <a:off x="87717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5" name="Oval 234"/>
          <p:cNvSpPr/>
          <p:nvPr/>
        </p:nvSpPr>
        <p:spPr>
          <a:xfrm>
            <a:off x="79291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6" name="Oval 235"/>
          <p:cNvSpPr/>
          <p:nvPr/>
        </p:nvSpPr>
        <p:spPr>
          <a:xfrm>
            <a:off x="66645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7" name="Oval 236"/>
          <p:cNvSpPr/>
          <p:nvPr/>
        </p:nvSpPr>
        <p:spPr>
          <a:xfrm>
            <a:off x="7667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8" name="Oval 237"/>
          <p:cNvSpPr/>
          <p:nvPr/>
        </p:nvSpPr>
        <p:spPr>
          <a:xfrm>
            <a:off x="16092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9" name="Oval 238"/>
          <p:cNvSpPr/>
          <p:nvPr/>
        </p:nvSpPr>
        <p:spPr>
          <a:xfrm>
            <a:off x="24518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0" name="Oval 239"/>
          <p:cNvSpPr/>
          <p:nvPr/>
        </p:nvSpPr>
        <p:spPr>
          <a:xfrm>
            <a:off x="32943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1" name="Oval 240"/>
          <p:cNvSpPr/>
          <p:nvPr/>
        </p:nvSpPr>
        <p:spPr>
          <a:xfrm>
            <a:off x="41368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2" name="Oval 241"/>
          <p:cNvSpPr/>
          <p:nvPr/>
        </p:nvSpPr>
        <p:spPr>
          <a:xfrm>
            <a:off x="49794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3" name="Oval 242"/>
          <p:cNvSpPr/>
          <p:nvPr/>
        </p:nvSpPr>
        <p:spPr>
          <a:xfrm>
            <a:off x="58219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4" name="Oval 243"/>
          <p:cNvSpPr/>
          <p:nvPr/>
        </p:nvSpPr>
        <p:spPr>
          <a:xfrm>
            <a:off x="83495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5" name="Oval 244"/>
          <p:cNvSpPr/>
          <p:nvPr/>
        </p:nvSpPr>
        <p:spPr>
          <a:xfrm>
            <a:off x="75070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6" name="Oval 245"/>
          <p:cNvSpPr/>
          <p:nvPr/>
        </p:nvSpPr>
        <p:spPr>
          <a:xfrm>
            <a:off x="70866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7" name="Oval 246"/>
          <p:cNvSpPr/>
          <p:nvPr/>
        </p:nvSpPr>
        <p:spPr>
          <a:xfrm>
            <a:off x="3463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8" name="Oval 247"/>
          <p:cNvSpPr/>
          <p:nvPr/>
        </p:nvSpPr>
        <p:spPr>
          <a:xfrm>
            <a:off x="11888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9" name="Oval 248"/>
          <p:cNvSpPr/>
          <p:nvPr/>
        </p:nvSpPr>
        <p:spPr>
          <a:xfrm>
            <a:off x="20314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0" name="Oval 249"/>
          <p:cNvSpPr/>
          <p:nvPr/>
        </p:nvSpPr>
        <p:spPr>
          <a:xfrm>
            <a:off x="28739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1" name="Oval 250"/>
          <p:cNvSpPr/>
          <p:nvPr/>
        </p:nvSpPr>
        <p:spPr>
          <a:xfrm>
            <a:off x="37164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2" name="Oval 251"/>
          <p:cNvSpPr/>
          <p:nvPr/>
        </p:nvSpPr>
        <p:spPr>
          <a:xfrm>
            <a:off x="45590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3" name="Oval 252"/>
          <p:cNvSpPr/>
          <p:nvPr/>
        </p:nvSpPr>
        <p:spPr>
          <a:xfrm>
            <a:off x="54015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4" name="Oval 253"/>
          <p:cNvSpPr/>
          <p:nvPr/>
        </p:nvSpPr>
        <p:spPr>
          <a:xfrm>
            <a:off x="62441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5" name="Oval 254"/>
          <p:cNvSpPr/>
          <p:nvPr/>
        </p:nvSpPr>
        <p:spPr>
          <a:xfrm>
            <a:off x="87717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6" name="Oval 255"/>
          <p:cNvSpPr/>
          <p:nvPr/>
        </p:nvSpPr>
        <p:spPr>
          <a:xfrm>
            <a:off x="79291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7" name="Oval 256"/>
          <p:cNvSpPr/>
          <p:nvPr/>
        </p:nvSpPr>
        <p:spPr>
          <a:xfrm>
            <a:off x="66645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8" name="Oval 257"/>
          <p:cNvSpPr/>
          <p:nvPr/>
        </p:nvSpPr>
        <p:spPr>
          <a:xfrm>
            <a:off x="7667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9" name="Oval 258"/>
          <p:cNvSpPr/>
          <p:nvPr/>
        </p:nvSpPr>
        <p:spPr>
          <a:xfrm>
            <a:off x="16092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0" name="Oval 259"/>
          <p:cNvSpPr/>
          <p:nvPr/>
        </p:nvSpPr>
        <p:spPr>
          <a:xfrm>
            <a:off x="24518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1" name="Oval 260"/>
          <p:cNvSpPr/>
          <p:nvPr/>
        </p:nvSpPr>
        <p:spPr>
          <a:xfrm>
            <a:off x="32943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2" name="Oval 261"/>
          <p:cNvSpPr/>
          <p:nvPr/>
        </p:nvSpPr>
        <p:spPr>
          <a:xfrm>
            <a:off x="41368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3" name="Oval 262"/>
          <p:cNvSpPr/>
          <p:nvPr/>
        </p:nvSpPr>
        <p:spPr>
          <a:xfrm>
            <a:off x="49794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4" name="Oval 263"/>
          <p:cNvSpPr/>
          <p:nvPr/>
        </p:nvSpPr>
        <p:spPr>
          <a:xfrm>
            <a:off x="58219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5" name="Oval 264"/>
          <p:cNvSpPr/>
          <p:nvPr/>
        </p:nvSpPr>
        <p:spPr>
          <a:xfrm>
            <a:off x="83495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6" name="Oval 265"/>
          <p:cNvSpPr/>
          <p:nvPr/>
        </p:nvSpPr>
        <p:spPr>
          <a:xfrm>
            <a:off x="75070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7" name="Oval 266"/>
          <p:cNvSpPr/>
          <p:nvPr/>
        </p:nvSpPr>
        <p:spPr>
          <a:xfrm>
            <a:off x="70866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8" name="Oval 267"/>
          <p:cNvSpPr/>
          <p:nvPr/>
        </p:nvSpPr>
        <p:spPr>
          <a:xfrm>
            <a:off x="3463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9" name="Oval 268"/>
          <p:cNvSpPr/>
          <p:nvPr/>
        </p:nvSpPr>
        <p:spPr>
          <a:xfrm>
            <a:off x="11888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0" name="Oval 269"/>
          <p:cNvSpPr/>
          <p:nvPr/>
        </p:nvSpPr>
        <p:spPr>
          <a:xfrm>
            <a:off x="20314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1" name="Oval 270"/>
          <p:cNvSpPr/>
          <p:nvPr/>
        </p:nvSpPr>
        <p:spPr>
          <a:xfrm>
            <a:off x="28739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2" name="Oval 271"/>
          <p:cNvSpPr/>
          <p:nvPr/>
        </p:nvSpPr>
        <p:spPr>
          <a:xfrm>
            <a:off x="37164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3" name="Oval 272"/>
          <p:cNvSpPr/>
          <p:nvPr/>
        </p:nvSpPr>
        <p:spPr>
          <a:xfrm>
            <a:off x="45590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4" name="Oval 273"/>
          <p:cNvSpPr/>
          <p:nvPr/>
        </p:nvSpPr>
        <p:spPr>
          <a:xfrm>
            <a:off x="54015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5" name="Oval 274"/>
          <p:cNvSpPr/>
          <p:nvPr/>
        </p:nvSpPr>
        <p:spPr>
          <a:xfrm>
            <a:off x="62441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6" name="Oval 275"/>
          <p:cNvSpPr/>
          <p:nvPr/>
        </p:nvSpPr>
        <p:spPr>
          <a:xfrm>
            <a:off x="87717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7" name="Oval 276"/>
          <p:cNvSpPr/>
          <p:nvPr/>
        </p:nvSpPr>
        <p:spPr>
          <a:xfrm>
            <a:off x="79291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8" name="Oval 277"/>
          <p:cNvSpPr/>
          <p:nvPr/>
        </p:nvSpPr>
        <p:spPr>
          <a:xfrm>
            <a:off x="66645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9" name="Oval 278"/>
          <p:cNvSpPr/>
          <p:nvPr/>
        </p:nvSpPr>
        <p:spPr>
          <a:xfrm>
            <a:off x="7667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0" name="Oval 279"/>
          <p:cNvSpPr/>
          <p:nvPr/>
        </p:nvSpPr>
        <p:spPr>
          <a:xfrm>
            <a:off x="16092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1" name="Oval 280"/>
          <p:cNvSpPr/>
          <p:nvPr/>
        </p:nvSpPr>
        <p:spPr>
          <a:xfrm>
            <a:off x="24518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2" name="Oval 281"/>
          <p:cNvSpPr/>
          <p:nvPr/>
        </p:nvSpPr>
        <p:spPr>
          <a:xfrm>
            <a:off x="32943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3" name="Oval 282"/>
          <p:cNvSpPr/>
          <p:nvPr/>
        </p:nvSpPr>
        <p:spPr>
          <a:xfrm>
            <a:off x="41368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4" name="Oval 283"/>
          <p:cNvSpPr/>
          <p:nvPr/>
        </p:nvSpPr>
        <p:spPr>
          <a:xfrm>
            <a:off x="49794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5" name="Oval 284"/>
          <p:cNvSpPr/>
          <p:nvPr/>
        </p:nvSpPr>
        <p:spPr>
          <a:xfrm>
            <a:off x="58219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6" name="Oval 285"/>
          <p:cNvSpPr/>
          <p:nvPr/>
        </p:nvSpPr>
        <p:spPr>
          <a:xfrm>
            <a:off x="83495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7" name="Oval 286"/>
          <p:cNvSpPr/>
          <p:nvPr/>
        </p:nvSpPr>
        <p:spPr>
          <a:xfrm>
            <a:off x="75070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8" name="Oval 287"/>
          <p:cNvSpPr/>
          <p:nvPr/>
        </p:nvSpPr>
        <p:spPr>
          <a:xfrm>
            <a:off x="70866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9" name="Oval 288"/>
          <p:cNvSpPr/>
          <p:nvPr/>
        </p:nvSpPr>
        <p:spPr>
          <a:xfrm>
            <a:off x="3463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0" name="Oval 289"/>
          <p:cNvSpPr/>
          <p:nvPr/>
        </p:nvSpPr>
        <p:spPr>
          <a:xfrm>
            <a:off x="11888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1" name="Oval 290"/>
          <p:cNvSpPr/>
          <p:nvPr/>
        </p:nvSpPr>
        <p:spPr>
          <a:xfrm>
            <a:off x="20314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2" name="Oval 291"/>
          <p:cNvSpPr/>
          <p:nvPr/>
        </p:nvSpPr>
        <p:spPr>
          <a:xfrm>
            <a:off x="28739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3" name="Oval 292"/>
          <p:cNvSpPr/>
          <p:nvPr/>
        </p:nvSpPr>
        <p:spPr>
          <a:xfrm>
            <a:off x="37164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4" name="Oval 293"/>
          <p:cNvSpPr/>
          <p:nvPr/>
        </p:nvSpPr>
        <p:spPr>
          <a:xfrm>
            <a:off x="45590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5" name="Oval 294"/>
          <p:cNvSpPr/>
          <p:nvPr/>
        </p:nvSpPr>
        <p:spPr>
          <a:xfrm>
            <a:off x="54015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6" name="Oval 295"/>
          <p:cNvSpPr/>
          <p:nvPr/>
        </p:nvSpPr>
        <p:spPr>
          <a:xfrm>
            <a:off x="62441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7" name="Oval 296"/>
          <p:cNvSpPr/>
          <p:nvPr/>
        </p:nvSpPr>
        <p:spPr>
          <a:xfrm>
            <a:off x="87717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8" name="Oval 297"/>
          <p:cNvSpPr/>
          <p:nvPr/>
        </p:nvSpPr>
        <p:spPr>
          <a:xfrm>
            <a:off x="79291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9" name="Oval 1651"/>
          <p:cNvSpPr/>
          <p:nvPr/>
        </p:nvSpPr>
        <p:spPr>
          <a:xfrm>
            <a:off x="812619" y="4561319"/>
            <a:ext cx="7660836" cy="10682"/>
          </a:xfrm>
          <a:custGeom>
            <a:avLst/>
            <a:gdLst/>
            <a:ahLst/>
            <a:cxnLst/>
            <a:rect l="l" t="t" r="r" b="b"/>
            <a:pathLst>
              <a:path w="7660836" h="10682"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0" name="Oval 299"/>
          <p:cNvSpPr/>
          <p:nvPr/>
        </p:nvSpPr>
        <p:spPr>
          <a:xfrm>
            <a:off x="71204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01" name="Oval 300"/>
          <p:cNvSpPr/>
          <p:nvPr/>
        </p:nvSpPr>
        <p:spPr>
          <a:xfrm>
            <a:off x="3774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02" name="Oval 301"/>
          <p:cNvSpPr/>
          <p:nvPr/>
        </p:nvSpPr>
        <p:spPr>
          <a:xfrm>
            <a:off x="12203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03" name="Oval 302"/>
          <p:cNvSpPr/>
          <p:nvPr/>
        </p:nvSpPr>
        <p:spPr>
          <a:xfrm>
            <a:off x="20632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04" name="Oval 303"/>
          <p:cNvSpPr/>
          <p:nvPr/>
        </p:nvSpPr>
        <p:spPr>
          <a:xfrm>
            <a:off x="29060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05" name="Oval 304"/>
          <p:cNvSpPr/>
          <p:nvPr/>
        </p:nvSpPr>
        <p:spPr>
          <a:xfrm>
            <a:off x="37489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06" name="Oval 305"/>
          <p:cNvSpPr/>
          <p:nvPr/>
        </p:nvSpPr>
        <p:spPr>
          <a:xfrm>
            <a:off x="45918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07" name="Oval 306"/>
          <p:cNvSpPr/>
          <p:nvPr/>
        </p:nvSpPr>
        <p:spPr>
          <a:xfrm>
            <a:off x="54347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08" name="Oval 307"/>
          <p:cNvSpPr/>
          <p:nvPr/>
        </p:nvSpPr>
        <p:spPr>
          <a:xfrm>
            <a:off x="62776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09" name="Oval 308"/>
          <p:cNvSpPr/>
          <p:nvPr/>
        </p:nvSpPr>
        <p:spPr>
          <a:xfrm>
            <a:off x="88062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10" name="Oval 309"/>
          <p:cNvSpPr/>
          <p:nvPr/>
        </p:nvSpPr>
        <p:spPr>
          <a:xfrm>
            <a:off x="79633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11" name="Oval 310"/>
          <p:cNvSpPr/>
          <p:nvPr/>
        </p:nvSpPr>
        <p:spPr>
          <a:xfrm>
            <a:off x="71204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12" name="Oval 311"/>
          <p:cNvSpPr/>
          <p:nvPr/>
        </p:nvSpPr>
        <p:spPr>
          <a:xfrm>
            <a:off x="3774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13" name="Oval 312"/>
          <p:cNvSpPr/>
          <p:nvPr/>
        </p:nvSpPr>
        <p:spPr>
          <a:xfrm>
            <a:off x="12203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14" name="Oval 313"/>
          <p:cNvSpPr/>
          <p:nvPr/>
        </p:nvSpPr>
        <p:spPr>
          <a:xfrm>
            <a:off x="20632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15" name="Oval 314"/>
          <p:cNvSpPr/>
          <p:nvPr/>
        </p:nvSpPr>
        <p:spPr>
          <a:xfrm>
            <a:off x="29060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16" name="Oval 315"/>
          <p:cNvSpPr/>
          <p:nvPr/>
        </p:nvSpPr>
        <p:spPr>
          <a:xfrm>
            <a:off x="37489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17" name="Oval 316"/>
          <p:cNvSpPr/>
          <p:nvPr/>
        </p:nvSpPr>
        <p:spPr>
          <a:xfrm>
            <a:off x="45918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18" name="Oval 317"/>
          <p:cNvSpPr/>
          <p:nvPr/>
        </p:nvSpPr>
        <p:spPr>
          <a:xfrm>
            <a:off x="54347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19" name="Oval 318"/>
          <p:cNvSpPr/>
          <p:nvPr/>
        </p:nvSpPr>
        <p:spPr>
          <a:xfrm>
            <a:off x="62776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20" name="Oval 319"/>
          <p:cNvSpPr/>
          <p:nvPr/>
        </p:nvSpPr>
        <p:spPr>
          <a:xfrm>
            <a:off x="88062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21" name="Oval 320"/>
          <p:cNvSpPr/>
          <p:nvPr/>
        </p:nvSpPr>
        <p:spPr>
          <a:xfrm>
            <a:off x="79633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22" name="Oval 321"/>
          <p:cNvSpPr/>
          <p:nvPr/>
        </p:nvSpPr>
        <p:spPr>
          <a:xfrm>
            <a:off x="71204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23" name="Oval 322"/>
          <p:cNvSpPr/>
          <p:nvPr/>
        </p:nvSpPr>
        <p:spPr>
          <a:xfrm>
            <a:off x="3774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24" name="Oval 323"/>
          <p:cNvSpPr/>
          <p:nvPr/>
        </p:nvSpPr>
        <p:spPr>
          <a:xfrm>
            <a:off x="12203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25" name="Oval 324"/>
          <p:cNvSpPr/>
          <p:nvPr/>
        </p:nvSpPr>
        <p:spPr>
          <a:xfrm>
            <a:off x="20632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26" name="Oval 325"/>
          <p:cNvSpPr/>
          <p:nvPr/>
        </p:nvSpPr>
        <p:spPr>
          <a:xfrm>
            <a:off x="29060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27" name="Oval 326"/>
          <p:cNvSpPr/>
          <p:nvPr/>
        </p:nvSpPr>
        <p:spPr>
          <a:xfrm>
            <a:off x="37489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28" name="Oval 327"/>
          <p:cNvSpPr/>
          <p:nvPr/>
        </p:nvSpPr>
        <p:spPr>
          <a:xfrm>
            <a:off x="45918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29" name="Oval 328"/>
          <p:cNvSpPr/>
          <p:nvPr/>
        </p:nvSpPr>
        <p:spPr>
          <a:xfrm>
            <a:off x="54347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30" name="Oval 329"/>
          <p:cNvSpPr/>
          <p:nvPr/>
        </p:nvSpPr>
        <p:spPr>
          <a:xfrm>
            <a:off x="62776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31" name="Oval 330"/>
          <p:cNvSpPr/>
          <p:nvPr/>
        </p:nvSpPr>
        <p:spPr>
          <a:xfrm>
            <a:off x="88062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32" name="Oval 331"/>
          <p:cNvSpPr/>
          <p:nvPr/>
        </p:nvSpPr>
        <p:spPr>
          <a:xfrm>
            <a:off x="79633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33" name="Oval 332"/>
          <p:cNvSpPr/>
          <p:nvPr/>
        </p:nvSpPr>
        <p:spPr>
          <a:xfrm>
            <a:off x="71204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34" name="Oval 333"/>
          <p:cNvSpPr/>
          <p:nvPr/>
        </p:nvSpPr>
        <p:spPr>
          <a:xfrm>
            <a:off x="3774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35" name="Oval 334"/>
          <p:cNvSpPr/>
          <p:nvPr/>
        </p:nvSpPr>
        <p:spPr>
          <a:xfrm>
            <a:off x="12203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36" name="Oval 335"/>
          <p:cNvSpPr/>
          <p:nvPr/>
        </p:nvSpPr>
        <p:spPr>
          <a:xfrm>
            <a:off x="20632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37" name="Oval 336"/>
          <p:cNvSpPr/>
          <p:nvPr/>
        </p:nvSpPr>
        <p:spPr>
          <a:xfrm>
            <a:off x="29060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38" name="Oval 337"/>
          <p:cNvSpPr/>
          <p:nvPr/>
        </p:nvSpPr>
        <p:spPr>
          <a:xfrm>
            <a:off x="37489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39" name="Oval 338"/>
          <p:cNvSpPr/>
          <p:nvPr/>
        </p:nvSpPr>
        <p:spPr>
          <a:xfrm>
            <a:off x="45918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40" name="Oval 339"/>
          <p:cNvSpPr/>
          <p:nvPr/>
        </p:nvSpPr>
        <p:spPr>
          <a:xfrm>
            <a:off x="54347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41" name="Oval 340"/>
          <p:cNvSpPr/>
          <p:nvPr/>
        </p:nvSpPr>
        <p:spPr>
          <a:xfrm>
            <a:off x="62776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42" name="Oval 341"/>
          <p:cNvSpPr/>
          <p:nvPr/>
        </p:nvSpPr>
        <p:spPr>
          <a:xfrm>
            <a:off x="88062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43" name="Oval 342"/>
          <p:cNvSpPr/>
          <p:nvPr/>
        </p:nvSpPr>
        <p:spPr>
          <a:xfrm>
            <a:off x="79633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44" name="Oval 343"/>
          <p:cNvSpPr/>
          <p:nvPr/>
        </p:nvSpPr>
        <p:spPr>
          <a:xfrm>
            <a:off x="71204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45" name="Oval 344"/>
          <p:cNvSpPr/>
          <p:nvPr/>
        </p:nvSpPr>
        <p:spPr>
          <a:xfrm>
            <a:off x="3774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46" name="Oval 345"/>
          <p:cNvSpPr/>
          <p:nvPr/>
        </p:nvSpPr>
        <p:spPr>
          <a:xfrm>
            <a:off x="12203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47" name="Oval 346"/>
          <p:cNvSpPr/>
          <p:nvPr/>
        </p:nvSpPr>
        <p:spPr>
          <a:xfrm>
            <a:off x="20632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48" name="Oval 347"/>
          <p:cNvSpPr/>
          <p:nvPr/>
        </p:nvSpPr>
        <p:spPr>
          <a:xfrm>
            <a:off x="29060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49" name="Oval 348"/>
          <p:cNvSpPr/>
          <p:nvPr/>
        </p:nvSpPr>
        <p:spPr>
          <a:xfrm>
            <a:off x="37489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50" name="Oval 349"/>
          <p:cNvSpPr/>
          <p:nvPr/>
        </p:nvSpPr>
        <p:spPr>
          <a:xfrm>
            <a:off x="45918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51" name="Oval 350"/>
          <p:cNvSpPr/>
          <p:nvPr/>
        </p:nvSpPr>
        <p:spPr>
          <a:xfrm>
            <a:off x="54347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52" name="Oval 351"/>
          <p:cNvSpPr/>
          <p:nvPr/>
        </p:nvSpPr>
        <p:spPr>
          <a:xfrm>
            <a:off x="62776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53" name="Oval 352"/>
          <p:cNvSpPr/>
          <p:nvPr/>
        </p:nvSpPr>
        <p:spPr>
          <a:xfrm>
            <a:off x="88062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54" name="Oval 353"/>
          <p:cNvSpPr/>
          <p:nvPr/>
        </p:nvSpPr>
        <p:spPr>
          <a:xfrm>
            <a:off x="79633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12/02/2019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23087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12/02/2019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27660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3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12/02/2019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61009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12/02/2019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53041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12/02/2019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16187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12/02/2019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5831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3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12/02/2019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96293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12/02/2019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01271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0" y="762000"/>
            <a:ext cx="5686425" cy="5410200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12/02/2019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3380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12/02/2019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28060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12/02/2019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71305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12/02/2019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7328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12/02/2019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104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12/02/2019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763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12/02/2019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5295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12/02/2019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50365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12/02/2019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0343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F49D355-16BD-4E45-BD9A-5EA878CF7CBD}" type="datetimeFigureOut">
              <a:rPr lang="it-IT" smtClean="0"/>
              <a:t>12/02/2019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3467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  <p:sldLayoutId id="2147483942" r:id="rId13"/>
    <p:sldLayoutId id="2147483943" r:id="rId1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F49D355-16BD-4E45-BD9A-5EA878CF7CBD}" type="datetimeFigureOut">
              <a:rPr lang="it-IT" smtClean="0"/>
              <a:t>12/02/2019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8577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1" r:id="rId1"/>
    <p:sldLayoutId id="2147484062" r:id="rId2"/>
    <p:sldLayoutId id="2147484063" r:id="rId3"/>
    <p:sldLayoutId id="2147484064" r:id="rId4"/>
    <p:sldLayoutId id="2147484065" r:id="rId5"/>
    <p:sldLayoutId id="2147484066" r:id="rId6"/>
    <p:sldLayoutId id="2147484067" r:id="rId7"/>
    <p:sldLayoutId id="2147484068" r:id="rId8"/>
    <p:sldLayoutId id="2147484069" r:id="rId9"/>
    <p:sldLayoutId id="2147484070" r:id="rId10"/>
    <p:sldLayoutId id="2147484071" r:id="rId11"/>
    <p:sldLayoutId id="2147484072" r:id="rId12"/>
    <p:sldLayoutId id="2147484073" r:id="rId13"/>
    <p:sldLayoutId id="2147484074" r:id="rId1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4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6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7F49D355-16BD-4E45-BD9A-5EA878CF7CBD}" type="datetimeFigureOut">
              <a:rPr lang="it-IT" smtClean="0"/>
              <a:t>12/02/2019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199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4484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  <p:sldLayoutId id="2147484152" r:id="rId12"/>
    <p:sldLayoutId id="2147484154" r:id="rId13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3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39552" y="1124744"/>
            <a:ext cx="8288992" cy="2304288"/>
          </a:xfrm>
        </p:spPr>
        <p:txBody>
          <a:bodyPr>
            <a:normAutofit/>
          </a:bodyPr>
          <a:lstStyle/>
          <a:p>
            <a:pPr algn="ctr"/>
            <a:r>
              <a:rPr lang="it-IT" sz="3600" b="1" dirty="0">
                <a:solidFill>
                  <a:srgbClr val="31C51D"/>
                </a:solidFill>
              </a:rPr>
              <a:t>A.P.S.P CENTRO RESIDENZIALE A.  COLLINI</a:t>
            </a:r>
            <a:br>
              <a:rPr lang="it-IT" sz="3600" b="1" dirty="0">
                <a:solidFill>
                  <a:srgbClr val="31C51D"/>
                </a:solidFill>
              </a:rPr>
            </a:br>
            <a:r>
              <a:rPr lang="it-IT" sz="4000" b="1" dirty="0">
                <a:solidFill>
                  <a:srgbClr val="31C51D"/>
                </a:solidFill>
              </a:rPr>
              <a:t>Indagine di soddisfazione familiari 2018 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15616" y="4653136"/>
            <a:ext cx="6912768" cy="1581150"/>
          </a:xfrm>
        </p:spPr>
        <p:txBody>
          <a:bodyPr>
            <a:noAutofit/>
          </a:bodyPr>
          <a:lstStyle/>
          <a:p>
            <a:r>
              <a:rPr lang="it-IT" sz="2400" dirty="0"/>
              <a:t>periodo di </a:t>
            </a:r>
            <a:r>
              <a:rPr lang="it-IT" sz="2400" dirty="0" err="1"/>
              <a:t>attivaz</a:t>
            </a:r>
            <a:r>
              <a:rPr lang="it-IT" sz="2400" dirty="0"/>
              <a:t>. dell’indagine settembre 2018</a:t>
            </a:r>
          </a:p>
          <a:p>
            <a:r>
              <a:rPr lang="it-IT" sz="2400" dirty="0"/>
              <a:t>questionari somministrati65</a:t>
            </a:r>
          </a:p>
          <a:p>
            <a:r>
              <a:rPr lang="it-IT" sz="2400" dirty="0"/>
              <a:t>questionari raccolti 37</a:t>
            </a:r>
          </a:p>
          <a:p>
            <a:r>
              <a:rPr lang="it-IT" sz="2400" b="1" dirty="0"/>
              <a:t>% 53,52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B369D584-906E-4962-B408-DFFEB79B15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479" y="4895161"/>
            <a:ext cx="1323810" cy="16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6882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ttotitolo 1"/>
          <p:cNvSpPr>
            <a:spLocks noGrp="1"/>
          </p:cNvSpPr>
          <p:nvPr>
            <p:ph type="body" idx="1"/>
          </p:nvPr>
        </p:nvSpPr>
        <p:spPr>
          <a:xfrm>
            <a:off x="3707904" y="332656"/>
            <a:ext cx="5120640" cy="372642"/>
          </a:xfrm>
        </p:spPr>
        <p:txBody>
          <a:bodyPr>
            <a:normAutofit/>
          </a:bodyPr>
          <a:lstStyle/>
          <a:p>
            <a:pPr algn="ctr"/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8D7BFC23-6DEC-458C-AA37-EC968CB72A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160" y="609355"/>
            <a:ext cx="7937680" cy="5639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563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591550" cy="673609"/>
          </a:xfrm>
        </p:spPr>
        <p:txBody>
          <a:bodyPr>
            <a:normAutofit/>
          </a:bodyPr>
          <a:lstStyle/>
          <a:p>
            <a:pPr algn="ctr"/>
            <a:r>
              <a:rPr lang="it-IT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Accoglienza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AB04CC23-A915-4F72-A6F0-90F8B50B69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700808"/>
            <a:ext cx="4365114" cy="2804403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5EE93E1C-53A4-4164-A735-6ABCA6372E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120" y="1916832"/>
            <a:ext cx="3246380" cy="1953880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BDDBFAC3-37FA-4CFF-B932-797501AD80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5287" y="4102369"/>
            <a:ext cx="4584589" cy="275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606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A2E695E3-7747-4E19-8E9E-5C0CD22FE2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844513"/>
            <a:ext cx="8509768" cy="517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872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Gra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7267912"/>
              </p:ext>
            </p:extLst>
          </p:nvPr>
        </p:nvGraphicFramePr>
        <p:xfrm>
          <a:off x="4586808" y="385415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3" name="Immagine 12">
            <a:extLst>
              <a:ext uri="{FF2B5EF4-FFF2-40B4-BE49-F238E27FC236}">
                <a16:creationId xmlns:a16="http://schemas.microsoft.com/office/drawing/2014/main" id="{0EF4A238-8619-4F07-A1F1-F5D635A690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555" y="554580"/>
            <a:ext cx="8700505" cy="5178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783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>
            <a:extLst>
              <a:ext uri="{FF2B5EF4-FFF2-40B4-BE49-F238E27FC236}">
                <a16:creationId xmlns:a16="http://schemas.microsoft.com/office/drawing/2014/main" id="{EDB02756-B0E2-475E-A498-746738886C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404664"/>
            <a:ext cx="8649546" cy="5310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794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magine 14">
            <a:extLst>
              <a:ext uri="{FF2B5EF4-FFF2-40B4-BE49-F238E27FC236}">
                <a16:creationId xmlns:a16="http://schemas.microsoft.com/office/drawing/2014/main" id="{E618C47E-98B3-4D4C-B427-75A49411B1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583" y="461966"/>
            <a:ext cx="8779897" cy="5387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261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magine 14">
            <a:extLst>
              <a:ext uri="{FF2B5EF4-FFF2-40B4-BE49-F238E27FC236}">
                <a16:creationId xmlns:a16="http://schemas.microsoft.com/office/drawing/2014/main" id="{06F1E630-F9A6-456F-B2DD-84E2835B0D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429" y="620688"/>
            <a:ext cx="8505150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7523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251520" y="116632"/>
            <a:ext cx="8591550" cy="752128"/>
          </a:xfrm>
        </p:spPr>
        <p:txBody>
          <a:bodyPr>
            <a:normAutofit/>
          </a:bodyPr>
          <a:lstStyle/>
          <a:p>
            <a:pPr algn="ctr"/>
            <a:r>
              <a:rPr lang="it-IT" b="1" dirty="0">
                <a:solidFill>
                  <a:srgbClr val="FB75D8"/>
                </a:solidFill>
              </a:rPr>
              <a:t>SERVIZIO DI ANIMAZIONE</a:t>
            </a:r>
            <a:endParaRPr lang="it-IT" dirty="0">
              <a:solidFill>
                <a:srgbClr val="FB75D8"/>
              </a:solidFill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DC9617A-DFC0-4863-86C1-08EE80837F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052736"/>
            <a:ext cx="5383235" cy="3182388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D2E01A64-5552-445D-BE8B-6AA83E93E5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8230" y="3789040"/>
            <a:ext cx="4584589" cy="275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0740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251520" y="116632"/>
            <a:ext cx="8591550" cy="720080"/>
          </a:xfrm>
        </p:spPr>
        <p:txBody>
          <a:bodyPr>
            <a:normAutofit/>
          </a:bodyPr>
          <a:lstStyle/>
          <a:p>
            <a:r>
              <a:rPr lang="it-IT" b="1" dirty="0">
                <a:solidFill>
                  <a:srgbClr val="00B0F0"/>
                </a:solidFill>
              </a:rPr>
              <a:t>SODDISFAZIONE COMPLESSIVA</a:t>
            </a:r>
            <a:endParaRPr lang="it-IT" dirty="0">
              <a:solidFill>
                <a:srgbClr val="00B0F0"/>
              </a:solidFill>
            </a:endParaRPr>
          </a:p>
        </p:txBody>
      </p:sp>
      <p:graphicFrame>
        <p:nvGraphicFramePr>
          <p:cNvPr id="12" name="Grafico 11">
            <a:extLst>
              <a:ext uri="{FF2B5EF4-FFF2-40B4-BE49-F238E27FC236}">
                <a16:creationId xmlns:a16="http://schemas.microsoft.com/office/drawing/2014/main" id="{3150F25C-9DE8-4A76-86D6-E8596639F5B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8294796"/>
              </p:ext>
            </p:extLst>
          </p:nvPr>
        </p:nvGraphicFramePr>
        <p:xfrm>
          <a:off x="467544" y="1280115"/>
          <a:ext cx="4658569" cy="29047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" name="Immagine 1">
            <a:extLst>
              <a:ext uri="{FF2B5EF4-FFF2-40B4-BE49-F238E27FC236}">
                <a16:creationId xmlns:a16="http://schemas.microsoft.com/office/drawing/2014/main" id="{8B23753E-8E54-4098-BC6E-59C925EC8B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4005064"/>
            <a:ext cx="4535934" cy="2486490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448EDD8A-24F6-434C-A963-8E46E4157D1C}"/>
              </a:ext>
            </a:extLst>
          </p:cNvPr>
          <p:cNvSpPr txBox="1"/>
          <p:nvPr/>
        </p:nvSpPr>
        <p:spPr>
          <a:xfrm>
            <a:off x="2483768" y="79089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2018</a:t>
            </a:r>
            <a:r>
              <a:rPr lang="it-IT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94885546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Integrale">
  <a:themeElements>
    <a:clrScheme name="Integrale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Integrale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e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B4028482-F53A-4442-AB14-9B7A43F44F9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971</TotalTime>
  <Words>59</Words>
  <Application>Microsoft Office PowerPoint</Application>
  <PresentationFormat>Presentazione su schermo (4:3)</PresentationFormat>
  <Paragraphs>12</Paragraphs>
  <Slides>10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10</vt:i4>
      </vt:variant>
    </vt:vector>
  </HeadingPairs>
  <TitlesOfParts>
    <vt:vector size="19" baseType="lpstr">
      <vt:lpstr>Calibri</vt:lpstr>
      <vt:lpstr>Calibri Light</vt:lpstr>
      <vt:lpstr>Tw Cen MT</vt:lpstr>
      <vt:lpstr>Tw Cen MT Condensed</vt:lpstr>
      <vt:lpstr>Wingdings 2</vt:lpstr>
      <vt:lpstr>Wingdings 3</vt:lpstr>
      <vt:lpstr>HDOfficeLightV0</vt:lpstr>
      <vt:lpstr>1_HDOfficeLightV0</vt:lpstr>
      <vt:lpstr>Integrale</vt:lpstr>
      <vt:lpstr>A.P.S.P CENTRO RESIDENZIALE A.  COLLINI Indagine di soddisfazione familiari 2018 </vt:lpstr>
      <vt:lpstr>Accoglienza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SERVIZIO DI ANIMAZIONE</vt:lpstr>
      <vt:lpstr>SODDISFAZIONE COMPLESSIVA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APSP CENTRO RESIDENZIALE COLLINI Indagine di soddisfazione familiari 2014 </dc:title>
  <dc:creator>f.audigrivetta</dc:creator>
  <cp:lastModifiedBy>Federica</cp:lastModifiedBy>
  <cp:revision>65</cp:revision>
  <cp:lastPrinted>2019-02-12T14:49:24Z</cp:lastPrinted>
  <dcterms:created xsi:type="dcterms:W3CDTF">2014-11-05T13:50:26Z</dcterms:created>
  <dcterms:modified xsi:type="dcterms:W3CDTF">2019-02-12T14:51:20Z</dcterms:modified>
</cp:coreProperties>
</file>