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45648-72B4-40AB-AAE8-69A8E07F5396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A7271-71FE-4124-A509-EACB3C39F0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362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A7271-71FE-4124-A509-EACB3C39F07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0773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24/11/2014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14150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/>
              <a:t>INDAGINE PER MISURARE IL BENESSERE </a:t>
            </a:r>
            <a:r>
              <a:rPr lang="it-IT" b="1" dirty="0" smtClean="0"/>
              <a:t>ORGANIZZATIVO</a:t>
            </a:r>
          </a:p>
          <a:p>
            <a:pPr algn="ctr"/>
            <a:r>
              <a:rPr lang="it-IT" b="1" dirty="0" smtClean="0"/>
              <a:t>    presentazione dei dai 2 dicembre 2014</a:t>
            </a:r>
            <a:endParaRPr lang="it-IT" b="1" dirty="0"/>
          </a:p>
        </p:txBody>
      </p:sp>
      <p:pic>
        <p:nvPicPr>
          <p:cNvPr id="1026" name="Picture 2" descr="Logo UPI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661248"/>
            <a:ext cx="2193677" cy="79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vale 10"/>
          <p:cNvSpPr/>
          <p:nvPr/>
        </p:nvSpPr>
        <p:spPr>
          <a:xfrm>
            <a:off x="3707904" y="260648"/>
            <a:ext cx="5436096" cy="280831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t-IT" sz="2000" b="1" i="1" dirty="0">
                <a:solidFill>
                  <a:prstClr val="white"/>
                </a:solidFill>
                <a:latin typeface="Times New Roman"/>
                <a:ea typeface="Calibri"/>
              </a:rPr>
              <a:t>Stato di salute di un’organizzazione in riferimento alla qualità della vita, al grado di benessere fisico, psicologico e sociale della comunità lavorativa, finalizzato al miglioramento qualitativo e quantitativo dei propri risultati</a:t>
            </a:r>
            <a:endParaRPr lang="it-IT" sz="2000" b="1" i="1" dirty="0">
              <a:solidFill>
                <a:prstClr val="white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941168"/>
            <a:ext cx="1292225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410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OSSERVAZIONI </a:t>
            </a:r>
            <a:r>
              <a:rPr lang="it-IT" dirty="0" smtClean="0"/>
              <a:t>generali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31499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sz="2000" dirty="0" smtClean="0"/>
              <a:t>Scala </a:t>
            </a:r>
            <a:r>
              <a:rPr lang="it-IT" sz="2000" dirty="0" err="1" smtClean="0"/>
              <a:t>likert</a:t>
            </a:r>
            <a:r>
              <a:rPr lang="it-IT" sz="2000" dirty="0" smtClean="0"/>
              <a:t> (0-6) punteggio di riferimento per assegnare un valore positivo o negativo </a:t>
            </a:r>
            <a:r>
              <a:rPr lang="it-IT" sz="2000" b="1" dirty="0" smtClean="0"/>
              <a:t>3,5</a:t>
            </a:r>
          </a:p>
          <a:p>
            <a:pPr marL="0" indent="0">
              <a:buNone/>
            </a:pPr>
            <a:endParaRPr lang="it-IT" sz="2000" b="1" dirty="0"/>
          </a:p>
          <a:p>
            <a:pPr>
              <a:buFontTx/>
              <a:buChar char="-"/>
            </a:pPr>
            <a:r>
              <a:rPr lang="it-IT" sz="2000" dirty="0"/>
              <a:t>Enti del SSN a metà giugno che hanno concluso l’indagine 9 ( di cui 2 APSP trentine </a:t>
            </a:r>
            <a:r>
              <a:rPr lang="it-IT" sz="2000" dirty="0" smtClean="0"/>
              <a:t>)</a:t>
            </a:r>
          </a:p>
          <a:p>
            <a:pPr>
              <a:buFontTx/>
              <a:buChar char="-"/>
            </a:pPr>
            <a:endParaRPr lang="it-IT" sz="2000" dirty="0"/>
          </a:p>
          <a:p>
            <a:pPr>
              <a:buFontTx/>
              <a:buChar char="-"/>
            </a:pPr>
            <a:r>
              <a:rPr lang="it-IT" sz="2000" dirty="0" smtClean="0"/>
              <a:t>Personale che ha aderito all’indagine 40 su 68 : percentuale di rispondenti 58%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4638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ESITI INDAGINE ANNO 2014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544313"/>
              </p:ext>
            </p:extLst>
          </p:nvPr>
        </p:nvGraphicFramePr>
        <p:xfrm>
          <a:off x="395534" y="1700808"/>
          <a:ext cx="8496946" cy="4536502"/>
        </p:xfrm>
        <a:graphic>
          <a:graphicData uri="http://schemas.openxmlformats.org/drawingml/2006/table">
            <a:tbl>
              <a:tblPr/>
              <a:tblGrid>
                <a:gridCol w="3828981"/>
                <a:gridCol w="1119449"/>
                <a:gridCol w="1923159"/>
                <a:gridCol w="1625357"/>
              </a:tblGrid>
              <a:tr h="83650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AMBITI BENESSERE ORGANIZZATIVO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 APSP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 NAZIONALE S.S.N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positiva di differenza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507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 sicurezza e la salute sul luogo di lavoro e lo stress 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24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 discriminazioni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24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Equità nella mia amministrazione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24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Carriera e sviluppo professionale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24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Il mio 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24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miei colleghi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24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Il contesto del mio 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53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066678"/>
              </p:ext>
            </p:extLst>
          </p:nvPr>
        </p:nvGraphicFramePr>
        <p:xfrm>
          <a:off x="323528" y="1556792"/>
          <a:ext cx="8424936" cy="436245"/>
        </p:xfrm>
        <a:graphic>
          <a:graphicData uri="http://schemas.openxmlformats.org/drawingml/2006/table">
            <a:tbl>
              <a:tblPr/>
              <a:tblGrid>
                <a:gridCol w="3836092"/>
                <a:gridCol w="1100475"/>
                <a:gridCol w="1890562"/>
                <a:gridCol w="1597807"/>
              </a:tblGrid>
              <a:tr h="42550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AMBITI BENESSERE ORGANIZZATIVO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 APSP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 NAZIONALE S.S.N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positiva di differenza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35280"/>
              </p:ext>
            </p:extLst>
          </p:nvPr>
        </p:nvGraphicFramePr>
        <p:xfrm>
          <a:off x="323528" y="2132856"/>
          <a:ext cx="8496944" cy="3672408"/>
        </p:xfrm>
        <a:graphic>
          <a:graphicData uri="http://schemas.openxmlformats.org/drawingml/2006/table">
            <a:tbl>
              <a:tblPr/>
              <a:tblGrid>
                <a:gridCol w="3764083"/>
                <a:gridCol w="1060454"/>
                <a:gridCol w="1930583"/>
                <a:gridCol w="1741824"/>
              </a:tblGrid>
              <a:tr h="45905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Il senso di 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appartenenza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 mia 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organizzazione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 mie 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performance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Il funzionamento del sistema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Il mio capo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Il mio capo e l'equità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it-IT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3,67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545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777212" y="1268760"/>
            <a:ext cx="80432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Quanto considera importanti per il suo benessere organizzativo i seguenti ambiti</a:t>
            </a:r>
            <a:r>
              <a:rPr lang="it-IT" dirty="0" smtClean="0"/>
              <a:t>?</a:t>
            </a:r>
          </a:p>
          <a:p>
            <a:endParaRPr lang="it-IT" dirty="0"/>
          </a:p>
          <a:p>
            <a:r>
              <a:rPr lang="it-IT" dirty="0" smtClean="0"/>
              <a:t>La sicurezza e la salute sul luogo di lavoro e lo stress lavoro correlato           </a:t>
            </a:r>
            <a:r>
              <a:rPr lang="it-IT" b="1" dirty="0" smtClean="0"/>
              <a:t>5,52</a:t>
            </a:r>
          </a:p>
          <a:p>
            <a:endParaRPr lang="it-IT" b="1" dirty="0"/>
          </a:p>
          <a:p>
            <a:r>
              <a:rPr lang="it-IT" dirty="0"/>
              <a:t>L’equità nella mia amministrazione</a:t>
            </a:r>
            <a:r>
              <a:rPr lang="it-IT" b="1" dirty="0" smtClean="0"/>
              <a:t>				               5,28</a:t>
            </a:r>
          </a:p>
          <a:p>
            <a:endParaRPr lang="it-IT" b="1" dirty="0"/>
          </a:p>
          <a:p>
            <a:r>
              <a:rPr lang="it-IT" dirty="0" smtClean="0"/>
              <a:t>Il mio lavoro</a:t>
            </a:r>
            <a:r>
              <a:rPr lang="it-IT" b="1" dirty="0" smtClean="0"/>
              <a:t>							5,45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6856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r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Ter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r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205</TotalTime>
  <Words>255</Words>
  <Application>Microsoft Office PowerPoint</Application>
  <PresentationFormat>Presentazione su schermo (4:3)</PresentationFormat>
  <Paragraphs>89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Terra</vt:lpstr>
      <vt:lpstr>Presentazione standard di PowerPoint</vt:lpstr>
      <vt:lpstr>OSSERVAZIONI generali</vt:lpstr>
      <vt:lpstr>ESITI INDAGINE ANNO 2014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favore dei dipendenti dell’APSP centro residenziale A. Collini</dc:title>
  <dc:creator>f.audigrivetta</dc:creator>
  <cp:lastModifiedBy>f.audigrivetta</cp:lastModifiedBy>
  <cp:revision>20</cp:revision>
  <dcterms:created xsi:type="dcterms:W3CDTF">2014-03-11T15:00:58Z</dcterms:created>
  <dcterms:modified xsi:type="dcterms:W3CDTF">2014-11-24T14:01:23Z</dcterms:modified>
</cp:coreProperties>
</file>